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276" r:id="rId24"/>
    <p:sldId id="277" r:id="rId25"/>
    <p:sldId id="278" r:id="rId26"/>
    <p:sldId id="27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0000"/>
    <a:srgbClr val="AA5E76"/>
    <a:srgbClr val="EB6E19"/>
    <a:srgbClr val="D8A8BA"/>
    <a:srgbClr val="767171"/>
    <a:srgbClr val="F7D043"/>
    <a:srgbClr val="C59EE2"/>
    <a:srgbClr val="DE1487"/>
    <a:srgbClr val="F58FC9"/>
    <a:srgbClr val="F59C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59B6B3E-795F-4239-9982-A89901893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4F397BA7-410E-457C-88AC-AB3B9FA089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9BA90A3-9C0F-4FD2-93CB-FA0097AD1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29F0-8A44-42F3-8B81-75F5265FC7B2}" type="datetimeFigureOut">
              <a:rPr lang="en-IN" smtClean="0"/>
              <a:pPr/>
              <a:t>20-01-2023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B800970-D98C-4AD0-B59E-94A8DC4E2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094CA44-A744-448C-AEBE-C6C9D289A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C1956-6B3B-4706-9AAC-187B8B7436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5257739"/>
      </p:ext>
    </p:extLst>
  </p:cSld>
  <p:clrMapOvr>
    <a:masterClrMapping/>
  </p:clrMapOvr>
  <p:transition spd="med" advTm="7000">
    <p:pull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5AE5E2B-7D54-452C-B421-1CCC8E2AB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E43F5A3-01F8-419D-96E3-946A9CCDD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A902AD4-BEBB-409A-BD0F-0C0E05153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29F0-8A44-42F3-8B81-75F5265FC7B2}" type="datetimeFigureOut">
              <a:rPr lang="en-IN" smtClean="0"/>
              <a:pPr/>
              <a:t>20-01-2023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AB0465B-080F-4F8C-92AB-0D717404D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52D768F-01BD-4576-9A01-F0629C2E8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C1956-6B3B-4706-9AAC-187B8B7436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9581934"/>
      </p:ext>
    </p:extLst>
  </p:cSld>
  <p:clrMapOvr>
    <a:masterClrMapping/>
  </p:clrMapOvr>
  <p:transition spd="med" advTm="7000">
    <p:pull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4087BF5-BA2A-4B96-B395-B38983947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09ECA71-CA25-4126-9B02-4D58AB4BEC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661F78B-2FAC-44BF-876A-EE934488C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29F0-8A44-42F3-8B81-75F5265FC7B2}" type="datetimeFigureOut">
              <a:rPr lang="en-IN" smtClean="0"/>
              <a:pPr/>
              <a:t>20-01-2023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7FD03D8-E79D-4618-A6FB-5B52057D3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38AF956-8FE4-4FE9-ABBA-DAE83E10F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C1956-6B3B-4706-9AAC-187B8B7436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4184161"/>
      </p:ext>
    </p:extLst>
  </p:cSld>
  <p:clrMapOvr>
    <a:masterClrMapping/>
  </p:clrMapOvr>
  <p:transition spd="med" advTm="7000">
    <p:pull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99CC8C8-1A9D-4F2B-B889-F1F53BD36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A89E49A-18C0-4FA4-B7F2-2B27E47B6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DBBB5A9-B1A1-4465-BB7A-4B54222B4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FA5142C-5A4A-4DFF-9321-E8BC7290A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29F0-8A44-42F3-8B81-75F5265FC7B2}" type="datetimeFigureOut">
              <a:rPr lang="en-IN" smtClean="0"/>
              <a:pPr/>
              <a:t>20-01-2023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D63B99F-2014-42BE-BE34-A83AAB65C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65A1EE0-806F-4224-ACED-02789B37D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C1956-6B3B-4706-9AAC-187B8B7436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2250344"/>
      </p:ext>
    </p:extLst>
  </p:cSld>
  <p:clrMapOvr>
    <a:masterClrMapping/>
  </p:clrMapOvr>
  <p:transition spd="med" advTm="7000">
    <p:pull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84B505-7CF4-4EF4-9B11-77C797E4C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6C22A38-11EE-44EA-B6F7-2B90CE19B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DDAA3B9-9C4E-48C5-9900-9D54A54C37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591E89C7-ED5B-429E-A079-BED83EE5F7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C521F110-5EB3-4730-A80E-38A11682E0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B63B0060-BDFC-4C92-A0F9-01DDF04A8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29F0-8A44-42F3-8B81-75F5265FC7B2}" type="datetimeFigureOut">
              <a:rPr lang="en-IN" smtClean="0"/>
              <a:pPr/>
              <a:t>20-01-2023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3E231791-B970-41B3-882D-75C9C5A70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1A935E4D-5D36-4197-9C97-ADC8ECE53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C1956-6B3B-4706-9AAC-187B8B7436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196722"/>
      </p:ext>
    </p:extLst>
  </p:cSld>
  <p:clrMapOvr>
    <a:masterClrMapping/>
  </p:clrMapOvr>
  <p:transition spd="med" advTm="7000">
    <p:pull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E59AFA4-AA34-4D7F-8C99-E62A49BC6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4DB7ED1-9DDA-4856-9EA5-B81C19E7D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29F0-8A44-42F3-8B81-75F5265FC7B2}" type="datetimeFigureOut">
              <a:rPr lang="en-IN" smtClean="0"/>
              <a:pPr/>
              <a:t>20-01-2023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B439448-8C0E-47AA-8642-BC9AF7F91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52C771E0-CB2C-44C6-8F76-A90EF286C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C1956-6B3B-4706-9AAC-187B8B7436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964745"/>
      </p:ext>
    </p:extLst>
  </p:cSld>
  <p:clrMapOvr>
    <a:masterClrMapping/>
  </p:clrMapOvr>
  <p:transition spd="med" advTm="7000">
    <p:pull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3F37782B-A8E5-4586-AB6C-C33FAA8AC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29F0-8A44-42F3-8B81-75F5265FC7B2}" type="datetimeFigureOut">
              <a:rPr lang="en-IN" smtClean="0"/>
              <a:pPr/>
              <a:t>20-01-2023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C62B99F8-896B-4CFB-AEAF-96B0971DB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3A01123-37BF-4FCB-BF8D-E6221CF8E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C1956-6B3B-4706-9AAC-187B8B7436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4232942"/>
      </p:ext>
    </p:extLst>
  </p:cSld>
  <p:clrMapOvr>
    <a:masterClrMapping/>
  </p:clrMapOvr>
  <p:transition spd="med" advTm="7000">
    <p:pull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D2B2D1A-94BE-4C79-B7F2-C006389A6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39AF017-A50B-4E4F-A116-AEE2AA762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22CF3B8-0FD1-4482-B47B-D24926835B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764FC1C-470C-4EC1-A6D7-33DEE967F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29F0-8A44-42F3-8B81-75F5265FC7B2}" type="datetimeFigureOut">
              <a:rPr lang="en-IN" smtClean="0"/>
              <a:pPr/>
              <a:t>20-01-2023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BE63ED3-A278-41D9-A8AD-7D02C9D92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A9234A4-0060-4B0D-8FA3-672B52C77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C1956-6B3B-4706-9AAC-187B8B7436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2459940"/>
      </p:ext>
    </p:extLst>
  </p:cSld>
  <p:clrMapOvr>
    <a:masterClrMapping/>
  </p:clrMapOvr>
  <p:transition spd="med" advTm="7000">
    <p:pull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E5C0C8A-7FBA-4446-95C5-004CA6E38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632ADE54-B200-45F2-AEA3-07A491E6BC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CF5E526-B65F-4FD2-830F-55532FCE8B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0711B70-ECBE-4094-8B3A-3F123AF9D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29F0-8A44-42F3-8B81-75F5265FC7B2}" type="datetimeFigureOut">
              <a:rPr lang="en-IN" smtClean="0"/>
              <a:pPr/>
              <a:t>20-01-2023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DD25EAF-5F5A-4DF0-8A5F-5654DACD7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BA9C4ED-20EE-4735-9F42-D2352DFAB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C1956-6B3B-4706-9AAC-187B8B7436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5584226"/>
      </p:ext>
    </p:extLst>
  </p:cSld>
  <p:clrMapOvr>
    <a:masterClrMapping/>
  </p:clrMapOvr>
  <p:transition spd="med" advTm="7000">
    <p:pull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8FC6772-41DD-4A96-9591-9EE23350B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2C22B70-64A3-4AC2-B023-25C91FDF16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3AA6C54-A140-40B2-8AAB-63F88331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29F0-8A44-42F3-8B81-75F5265FC7B2}" type="datetimeFigureOut">
              <a:rPr lang="en-IN" smtClean="0"/>
              <a:pPr/>
              <a:t>20-01-2023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BB99A6F-BB4A-46A2-A1FC-CB05E4DBF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CD8557B-A882-40D9-A263-13DAA8DD1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C1956-6B3B-4706-9AAC-187B8B7436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1036659"/>
      </p:ext>
    </p:extLst>
  </p:cSld>
  <p:clrMapOvr>
    <a:masterClrMapping/>
  </p:clrMapOvr>
  <p:transition spd="med" advTm="7000">
    <p:pull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C877965D-F3C0-4646-9E1E-74A92E3068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865769A7-3CD3-40EE-9678-5B84CE0F6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06EC077-8BDB-42F3-846A-66ECD31E5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29F0-8A44-42F3-8B81-75F5265FC7B2}" type="datetimeFigureOut">
              <a:rPr lang="en-IN" smtClean="0"/>
              <a:pPr/>
              <a:t>20-01-2023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889C48C-839C-4EDE-9B51-5F1ED7021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CD20343-B3D1-410B-A693-87C11C039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C1956-6B3B-4706-9AAC-187B8B7436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4856402"/>
      </p:ext>
    </p:extLst>
  </p:cSld>
  <p:clrMapOvr>
    <a:masterClrMapping/>
  </p:clrMapOvr>
  <p:transition spd="med" advTm="7000">
    <p:pull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B9E4A9BE-4739-4C60-BB99-E4A3DA406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7F46FED-6FAA-409C-94D8-6570EF64CA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4F88527-CDD5-4DCC-83B8-845D5827A9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A29F0-8A44-42F3-8B81-75F5265FC7B2}" type="datetimeFigureOut">
              <a:rPr lang="en-IN" smtClean="0"/>
              <a:pPr/>
              <a:t>20-01-2023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39FEB8E-0807-4A7C-B5CA-0F96E334B0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7995181-69CE-4C72-B993-62A7C5DA7A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C1956-6B3B-4706-9AAC-187B8B7436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0393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Tm="7000">
    <p:pull dir="rd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/>
          <p:cNvSpPr/>
          <p:nvPr/>
        </p:nvSpPr>
        <p:spPr>
          <a:xfrm>
            <a:off x="827640" y="3408294"/>
            <a:ext cx="5586038" cy="2176530"/>
          </a:xfrm>
          <a:custGeom>
            <a:avLst/>
            <a:gdLst>
              <a:gd name="connsiteX0" fmla="*/ 0 w 1181463"/>
              <a:gd name="connsiteY0" fmla="*/ 974186 h 974186"/>
              <a:gd name="connsiteX1" fmla="*/ 0 w 1181463"/>
              <a:gd name="connsiteY1" fmla="*/ 0 h 974186"/>
              <a:gd name="connsiteX2" fmla="*/ 1181463 w 1181463"/>
              <a:gd name="connsiteY2" fmla="*/ 974186 h 974186"/>
              <a:gd name="connsiteX3" fmla="*/ 0 w 1181463"/>
              <a:gd name="connsiteY3" fmla="*/ 974186 h 974186"/>
              <a:gd name="connsiteX0" fmla="*/ 0 w 5508764"/>
              <a:gd name="connsiteY0" fmla="*/ 1468192 h 1468192"/>
              <a:gd name="connsiteX1" fmla="*/ 0 w 5508764"/>
              <a:gd name="connsiteY1" fmla="*/ 494006 h 1468192"/>
              <a:gd name="connsiteX2" fmla="*/ 5508764 w 5508764"/>
              <a:gd name="connsiteY2" fmla="*/ 0 h 1468192"/>
              <a:gd name="connsiteX3" fmla="*/ 0 w 5508764"/>
              <a:gd name="connsiteY3" fmla="*/ 1468192 h 1468192"/>
              <a:gd name="connsiteX0" fmla="*/ 515155 w 5508764"/>
              <a:gd name="connsiteY0" fmla="*/ 2150772 h 2150772"/>
              <a:gd name="connsiteX1" fmla="*/ 0 w 5508764"/>
              <a:gd name="connsiteY1" fmla="*/ 494006 h 2150772"/>
              <a:gd name="connsiteX2" fmla="*/ 5508764 w 5508764"/>
              <a:gd name="connsiteY2" fmla="*/ 0 h 2150772"/>
              <a:gd name="connsiteX3" fmla="*/ 515155 w 5508764"/>
              <a:gd name="connsiteY3" fmla="*/ 2150772 h 2150772"/>
              <a:gd name="connsiteX0" fmla="*/ 566671 w 5560280"/>
              <a:gd name="connsiteY0" fmla="*/ 2150772 h 2150772"/>
              <a:gd name="connsiteX1" fmla="*/ 0 w 5560280"/>
              <a:gd name="connsiteY1" fmla="*/ 1575831 h 2150772"/>
              <a:gd name="connsiteX2" fmla="*/ 5560280 w 5560280"/>
              <a:gd name="connsiteY2" fmla="*/ 0 h 2150772"/>
              <a:gd name="connsiteX3" fmla="*/ 566671 w 5560280"/>
              <a:gd name="connsiteY3" fmla="*/ 2150772 h 2150772"/>
              <a:gd name="connsiteX0" fmla="*/ 566671 w 5521643"/>
              <a:gd name="connsiteY0" fmla="*/ 2137893 h 2137893"/>
              <a:gd name="connsiteX1" fmla="*/ 0 w 5521643"/>
              <a:gd name="connsiteY1" fmla="*/ 1562952 h 2137893"/>
              <a:gd name="connsiteX2" fmla="*/ 5521643 w 5521643"/>
              <a:gd name="connsiteY2" fmla="*/ 0 h 2137893"/>
              <a:gd name="connsiteX3" fmla="*/ 566671 w 5521643"/>
              <a:gd name="connsiteY3" fmla="*/ 2137893 h 2137893"/>
              <a:gd name="connsiteX0" fmla="*/ 631066 w 5586038"/>
              <a:gd name="connsiteY0" fmla="*/ 2137893 h 2137893"/>
              <a:gd name="connsiteX1" fmla="*/ 0 w 5586038"/>
              <a:gd name="connsiteY1" fmla="*/ 1562952 h 2137893"/>
              <a:gd name="connsiteX2" fmla="*/ 5586038 w 5586038"/>
              <a:gd name="connsiteY2" fmla="*/ 0 h 2137893"/>
              <a:gd name="connsiteX3" fmla="*/ 631066 w 5586038"/>
              <a:gd name="connsiteY3" fmla="*/ 2137893 h 2137893"/>
              <a:gd name="connsiteX0" fmla="*/ 631066 w 5586038"/>
              <a:gd name="connsiteY0" fmla="*/ 2176530 h 2176530"/>
              <a:gd name="connsiteX1" fmla="*/ 0 w 5586038"/>
              <a:gd name="connsiteY1" fmla="*/ 1562952 h 2176530"/>
              <a:gd name="connsiteX2" fmla="*/ 5586038 w 5586038"/>
              <a:gd name="connsiteY2" fmla="*/ 0 h 2176530"/>
              <a:gd name="connsiteX3" fmla="*/ 631066 w 5586038"/>
              <a:gd name="connsiteY3" fmla="*/ 2176530 h 2176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6038" h="2176530">
                <a:moveTo>
                  <a:pt x="631066" y="2176530"/>
                </a:moveTo>
                <a:lnTo>
                  <a:pt x="0" y="1562952"/>
                </a:lnTo>
                <a:lnTo>
                  <a:pt x="5586038" y="0"/>
                </a:lnTo>
                <a:lnTo>
                  <a:pt x="631066" y="217653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8866B150-E905-4F01-94CD-C072BD7DF66C}"/>
              </a:ext>
            </a:extLst>
          </p:cNvPr>
          <p:cNvSpPr/>
          <p:nvPr/>
        </p:nvSpPr>
        <p:spPr>
          <a:xfrm>
            <a:off x="-13291" y="6496493"/>
            <a:ext cx="12218593" cy="3615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www.rajeshbhavsar.com | therjsir@gmail.com | </a:t>
            </a:r>
            <a:r>
              <a:rPr lang="en-US" dirty="0" smtClean="0">
                <a:solidFill>
                  <a:prstClr val="white"/>
                </a:solidFill>
              </a:rPr>
              <a:t>+91 77790 10101| +91 90816 28628</a:t>
            </a:r>
            <a:endParaRPr lang="en-IN" dirty="0" smtClean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10800000" flipV="1">
            <a:off x="6864702" y="1073835"/>
            <a:ext cx="362062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2800" b="1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Founder | Instigator</a:t>
            </a:r>
          </a:p>
          <a:p>
            <a:pPr algn="ctr"/>
            <a:endParaRPr lang="en-US" altLang="en-US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altLang="en-US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altLang="en-US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endParaRPr lang="en-US" altLang="en-US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en-U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algn="ctr"/>
            <a:endParaRPr lang="en-US" altLang="en-US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RJ </a:t>
            </a:r>
            <a:r>
              <a:rPr lang="en-US" altLang="en-US" sz="28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Sir</a:t>
            </a:r>
            <a:endParaRPr lang="en-US" altLang="en-US" sz="2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en-US" sz="2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(Mr. Rajesh </a:t>
            </a:r>
            <a:r>
              <a:rPr lang="en-US" alt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Bhavsar</a:t>
            </a:r>
            <a:r>
              <a:rPr lang="en-US" alt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25" y="-123264"/>
            <a:ext cx="6134030" cy="5897407"/>
          </a:xfrm>
          <a:prstGeom prst="rect">
            <a:avLst/>
          </a:prstGeom>
        </p:spPr>
      </p:pic>
      <p:sp>
        <p:nvSpPr>
          <p:cNvPr id="12" name="Right Triangle 11"/>
          <p:cNvSpPr/>
          <p:nvPr/>
        </p:nvSpPr>
        <p:spPr>
          <a:xfrm>
            <a:off x="-3596" y="5564931"/>
            <a:ext cx="914400" cy="919941"/>
          </a:xfrm>
          <a:prstGeom prst="rtTriangle">
            <a:avLst/>
          </a:prstGeom>
          <a:solidFill>
            <a:srgbClr val="DC6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Triangle 24"/>
          <p:cNvSpPr/>
          <p:nvPr/>
        </p:nvSpPr>
        <p:spPr>
          <a:xfrm rot="2651041">
            <a:off x="261915" y="5052136"/>
            <a:ext cx="914400" cy="919941"/>
          </a:xfrm>
          <a:prstGeom prst="rtTriangle">
            <a:avLst/>
          </a:prstGeom>
          <a:solidFill>
            <a:srgbClr val="77C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25"/>
          <p:cNvSpPr/>
          <p:nvPr/>
        </p:nvSpPr>
        <p:spPr>
          <a:xfrm rot="13448028">
            <a:off x="326932" y="5214276"/>
            <a:ext cx="914400" cy="919941"/>
          </a:xfrm>
          <a:prstGeom prst="rtTriangle">
            <a:avLst/>
          </a:prstGeom>
          <a:solidFill>
            <a:srgbClr val="F59C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Triangle 32"/>
          <p:cNvSpPr/>
          <p:nvPr/>
        </p:nvSpPr>
        <p:spPr>
          <a:xfrm rot="2651041">
            <a:off x="285525" y="516625"/>
            <a:ext cx="914400" cy="919941"/>
          </a:xfrm>
          <a:prstGeom prst="rtTriangle">
            <a:avLst/>
          </a:prstGeom>
          <a:solidFill>
            <a:srgbClr val="F59C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Triangle 33"/>
          <p:cNvSpPr/>
          <p:nvPr/>
        </p:nvSpPr>
        <p:spPr>
          <a:xfrm rot="13448028">
            <a:off x="350542" y="678765"/>
            <a:ext cx="914400" cy="919941"/>
          </a:xfrm>
          <a:prstGeom prst="rtTriangle">
            <a:avLst/>
          </a:prstGeom>
          <a:solidFill>
            <a:srgbClr val="9AD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Triangle 34"/>
          <p:cNvSpPr/>
          <p:nvPr/>
        </p:nvSpPr>
        <p:spPr>
          <a:xfrm rot="5400000">
            <a:off x="26380" y="36909"/>
            <a:ext cx="914400" cy="919941"/>
          </a:xfrm>
          <a:prstGeom prst="rtTriangle">
            <a:avLst/>
          </a:prstGeom>
          <a:solidFill>
            <a:srgbClr val="DC6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521" y="1490605"/>
            <a:ext cx="2667871" cy="2141093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6409386" y="4321456"/>
            <a:ext cx="5782614" cy="3046988"/>
            <a:chOff x="5628068" y="1369386"/>
            <a:chExt cx="5747127" cy="3707726"/>
          </a:xfrm>
        </p:grpSpPr>
        <p:sp>
          <p:nvSpPr>
            <p:cNvPr id="7" name="Rectangle 6"/>
            <p:cNvSpPr/>
            <p:nvPr/>
          </p:nvSpPr>
          <p:spPr>
            <a:xfrm>
              <a:off x="5628068" y="1807083"/>
              <a:ext cx="5747127" cy="14606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3600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don’t fail,</a:t>
              </a:r>
            </a:p>
            <a:p>
              <a:pPr algn="ctr">
                <a:defRPr/>
              </a:pPr>
              <a:r>
                <a:rPr lang="en-US" sz="3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</a:t>
              </a:r>
            </a:p>
          </p:txBody>
        </p:sp>
        <p:sp>
          <p:nvSpPr>
            <p:cNvPr id="4" name="Rectangle 3"/>
            <p:cNvSpPr/>
            <p:nvPr/>
          </p:nvSpPr>
          <p:spPr>
            <a:xfrm>
              <a:off x="5943791" y="1369386"/>
              <a:ext cx="2180967" cy="37077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9600" b="1" dirty="0">
                  <a:latin typeface="Calibri" panose="020F0502020204030204" pitchFamily="34" charset="0"/>
                  <a:cs typeface="Calibri" panose="020F0502020204030204" pitchFamily="34" charset="0"/>
                </a:rPr>
                <a:t>You</a:t>
              </a:r>
            </a:p>
            <a:p>
              <a:endParaRPr lang="en-US" sz="9600" dirty="0"/>
            </a:p>
          </p:txBody>
        </p:sp>
        <p:sp>
          <p:nvSpPr>
            <p:cNvPr id="5" name="Rectangle 4"/>
            <p:cNvSpPr/>
            <p:nvPr/>
          </p:nvSpPr>
          <p:spPr>
            <a:xfrm flipH="1">
              <a:off x="6862214" y="2260574"/>
              <a:ext cx="3168998" cy="7115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32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give up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4089789"/>
      </p:ext>
    </p:extLst>
  </p:cSld>
  <p:clrMapOvr>
    <a:masterClrMapping/>
  </p:clrMapOvr>
  <p:transition spd="med" advTm="7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981" y="3369424"/>
            <a:ext cx="12243963" cy="3261791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7975" y="2192965"/>
            <a:ext cx="2098530" cy="2991571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595" y="1528443"/>
            <a:ext cx="2098530" cy="2991571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793" y="878045"/>
            <a:ext cx="2098530" cy="299157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929" y="1468176"/>
            <a:ext cx="2098530" cy="2991571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8866B150-E905-4F01-94CD-C072BD7DF66C}"/>
              </a:ext>
            </a:extLst>
          </p:cNvPr>
          <p:cNvSpPr/>
          <p:nvPr/>
        </p:nvSpPr>
        <p:spPr>
          <a:xfrm>
            <a:off x="-13291" y="6496493"/>
            <a:ext cx="12218593" cy="3615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www.rajeshbhavsar.com | therjsir@gmail.com | </a:t>
            </a:r>
            <a:r>
              <a:rPr lang="en-US" dirty="0" smtClean="0">
                <a:solidFill>
                  <a:prstClr val="white"/>
                </a:solidFill>
              </a:rPr>
              <a:t>+91 77790 10101| +91 90816 28628</a:t>
            </a:r>
            <a:endParaRPr lang="en-IN" dirty="0" smtClean="0">
              <a:solidFill>
                <a:prstClr val="white"/>
              </a:solidFill>
            </a:endParaRPr>
          </a:p>
        </p:txBody>
      </p:sp>
      <p:sp>
        <p:nvSpPr>
          <p:cNvPr id="33" name="Right Triangle 32"/>
          <p:cNvSpPr/>
          <p:nvPr/>
        </p:nvSpPr>
        <p:spPr>
          <a:xfrm rot="2651041">
            <a:off x="272748" y="502488"/>
            <a:ext cx="914400" cy="919941"/>
          </a:xfrm>
          <a:prstGeom prst="rtTriangle">
            <a:avLst/>
          </a:prstGeom>
          <a:solidFill>
            <a:srgbClr val="F59C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Triangle 33"/>
          <p:cNvSpPr/>
          <p:nvPr/>
        </p:nvSpPr>
        <p:spPr>
          <a:xfrm rot="13448028">
            <a:off x="337765" y="664628"/>
            <a:ext cx="914400" cy="919941"/>
          </a:xfrm>
          <a:prstGeom prst="rtTriangle">
            <a:avLst/>
          </a:prstGeom>
          <a:solidFill>
            <a:srgbClr val="9AD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Triangle 34"/>
          <p:cNvSpPr/>
          <p:nvPr/>
        </p:nvSpPr>
        <p:spPr>
          <a:xfrm rot="5400000">
            <a:off x="724" y="-2986"/>
            <a:ext cx="914400" cy="919941"/>
          </a:xfrm>
          <a:prstGeom prst="rtTriangle">
            <a:avLst/>
          </a:prstGeom>
          <a:solidFill>
            <a:srgbClr val="DC6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Triangle 16"/>
          <p:cNvSpPr/>
          <p:nvPr/>
        </p:nvSpPr>
        <p:spPr>
          <a:xfrm rot="18734832" flipH="1">
            <a:off x="10901137" y="548468"/>
            <a:ext cx="1030328" cy="919941"/>
          </a:xfrm>
          <a:prstGeom prst="rtTriangle">
            <a:avLst/>
          </a:prstGeom>
          <a:solidFill>
            <a:srgbClr val="F59C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7895976" flipH="1">
            <a:off x="10837907" y="735395"/>
            <a:ext cx="1030328" cy="919941"/>
          </a:xfrm>
          <a:prstGeom prst="rtTriangle">
            <a:avLst/>
          </a:prstGeom>
          <a:solidFill>
            <a:srgbClr val="9AD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/>
          <p:cNvSpPr/>
          <p:nvPr/>
        </p:nvSpPr>
        <p:spPr>
          <a:xfrm rot="16200000" flipH="1">
            <a:off x="11224497" y="-61301"/>
            <a:ext cx="914400" cy="1036572"/>
          </a:xfrm>
          <a:prstGeom prst="rtTriangle">
            <a:avLst/>
          </a:prstGeom>
          <a:solidFill>
            <a:srgbClr val="DC6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11" y="1698161"/>
            <a:ext cx="1033006" cy="1458153"/>
          </a:xfrm>
          <a:prstGeom prst="rect">
            <a:avLst/>
          </a:prstGeom>
        </p:spPr>
      </p:pic>
      <p:sp>
        <p:nvSpPr>
          <p:cNvPr id="30" name="Rounded Rectangle 29"/>
          <p:cNvSpPr/>
          <p:nvPr/>
        </p:nvSpPr>
        <p:spPr>
          <a:xfrm>
            <a:off x="1182177" y="3006113"/>
            <a:ext cx="1850375" cy="740087"/>
          </a:xfrm>
          <a:prstGeom prst="roundRect">
            <a:avLst/>
          </a:prstGeom>
          <a:ln w="28575">
            <a:solidFill>
              <a:schemeClr val="bg1">
                <a:lumMod val="8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C00000"/>
                </a:solidFill>
              </a:rPr>
              <a:t>COACHING</a:t>
            </a:r>
          </a:p>
          <a:p>
            <a:pPr algn="ctr"/>
            <a:r>
              <a:rPr lang="en-US" sz="1400" b="1" dirty="0"/>
              <a:t>www.racevarsity.com+91 76009 09090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301" y="1669684"/>
            <a:ext cx="1332759" cy="455329"/>
          </a:xfrm>
          <a:prstGeom prst="rect">
            <a:avLst/>
          </a:prstGeom>
        </p:spPr>
      </p:pic>
      <p:sp>
        <p:nvSpPr>
          <p:cNvPr id="36" name="Rounded Rectangle 35"/>
          <p:cNvSpPr/>
          <p:nvPr/>
        </p:nvSpPr>
        <p:spPr>
          <a:xfrm>
            <a:off x="3616997" y="2281260"/>
            <a:ext cx="1931729" cy="761059"/>
          </a:xfrm>
          <a:prstGeom prst="roundRect">
            <a:avLst/>
          </a:prstGeom>
          <a:ln w="28575">
            <a:solidFill>
              <a:schemeClr val="bg1">
                <a:lumMod val="8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PLACEMENT</a:t>
            </a:r>
            <a:endParaRPr lang="en-US" sz="2000" b="1" dirty="0">
              <a:solidFill>
                <a:srgbClr val="C00000"/>
              </a:solidFill>
            </a:endParaRPr>
          </a:p>
          <a:p>
            <a:pPr algn="ctr"/>
            <a:r>
              <a:rPr lang="en-US" sz="1400" b="1" dirty="0"/>
              <a:t>www.irojgar.com</a:t>
            </a:r>
          </a:p>
          <a:p>
            <a:pPr algn="ctr"/>
            <a:r>
              <a:rPr lang="en-US" sz="1400" b="1" dirty="0"/>
              <a:t>+91  77790 10101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657" y="2095405"/>
            <a:ext cx="1292930" cy="721715"/>
          </a:xfrm>
          <a:prstGeom prst="rect">
            <a:avLst/>
          </a:prstGeom>
        </p:spPr>
      </p:pic>
      <p:sp>
        <p:nvSpPr>
          <p:cNvPr id="40" name="Rounded Rectangle 39"/>
          <p:cNvSpPr/>
          <p:nvPr/>
        </p:nvSpPr>
        <p:spPr>
          <a:xfrm>
            <a:off x="6419036" y="2978714"/>
            <a:ext cx="1715042" cy="743219"/>
          </a:xfrm>
          <a:prstGeom prst="roundRect">
            <a:avLst/>
          </a:prstGeom>
          <a:ln w="19050">
            <a:solidFill>
              <a:schemeClr val="bg1">
                <a:lumMod val="8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IMMIGRATION</a:t>
            </a:r>
          </a:p>
          <a:p>
            <a:pPr algn="ctr"/>
            <a:r>
              <a:rPr lang="en-US" sz="1400" b="1" dirty="0"/>
              <a:t>www.goforen.com</a:t>
            </a:r>
          </a:p>
          <a:p>
            <a:pPr algn="ctr"/>
            <a:r>
              <a:rPr lang="en-US" sz="1400" b="1" dirty="0"/>
              <a:t>+91 76000 14090   </a:t>
            </a: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178" y="2779538"/>
            <a:ext cx="770124" cy="770124"/>
          </a:xfrm>
          <a:prstGeom prst="rect">
            <a:avLst/>
          </a:prstGeom>
        </p:spPr>
      </p:pic>
      <p:sp>
        <p:nvSpPr>
          <p:cNvPr id="42" name="Rounded Rectangle 41"/>
          <p:cNvSpPr/>
          <p:nvPr/>
        </p:nvSpPr>
        <p:spPr>
          <a:xfrm>
            <a:off x="8796269" y="3727231"/>
            <a:ext cx="1819290" cy="71462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CO-WORKING</a:t>
            </a:r>
          </a:p>
          <a:p>
            <a:pPr algn="ctr"/>
            <a:r>
              <a:rPr lang="en-US" sz="1400" b="1" dirty="0" smtClean="0"/>
              <a:t>www.careeriaa.com+91  85111 10221</a:t>
            </a:r>
            <a:endParaRPr lang="en-US" sz="1400" b="1" dirty="0"/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552" y="4957780"/>
            <a:ext cx="1509703" cy="121160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66613" y="6086479"/>
            <a:ext cx="11379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RJ sir</a:t>
            </a:r>
          </a:p>
        </p:txBody>
      </p:sp>
      <p:sp>
        <p:nvSpPr>
          <p:cNvPr id="5" name="Rectangle 4"/>
          <p:cNvSpPr/>
          <p:nvPr/>
        </p:nvSpPr>
        <p:spPr>
          <a:xfrm>
            <a:off x="3616997" y="5313301"/>
            <a:ext cx="59648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B56363"/>
                </a:solidFill>
              </a:rPr>
              <a:t>CAREER OPPORTUNITIES </a:t>
            </a:r>
          </a:p>
          <a:p>
            <a:pPr algn="ctr"/>
            <a:r>
              <a:rPr lang="en-US" sz="2800" b="1" dirty="0">
                <a:solidFill>
                  <a:srgbClr val="B56363"/>
                </a:solidFill>
              </a:rPr>
              <a:t>FOR YOUTH </a:t>
            </a:r>
          </a:p>
        </p:txBody>
      </p:sp>
      <p:sp>
        <p:nvSpPr>
          <p:cNvPr id="7" name="Chevron 6"/>
          <p:cNvSpPr/>
          <p:nvPr/>
        </p:nvSpPr>
        <p:spPr>
          <a:xfrm>
            <a:off x="193060" y="3957941"/>
            <a:ext cx="425003" cy="501806"/>
          </a:xfrm>
          <a:prstGeom prst="chevron">
            <a:avLst/>
          </a:prstGeom>
          <a:solidFill>
            <a:srgbClr val="B31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Pentagon 7"/>
          <p:cNvSpPr/>
          <p:nvPr/>
        </p:nvSpPr>
        <p:spPr>
          <a:xfrm>
            <a:off x="81504" y="4520013"/>
            <a:ext cx="1002771" cy="664523"/>
          </a:xfrm>
          <a:prstGeom prst="homePlate">
            <a:avLst/>
          </a:prstGeom>
          <a:solidFill>
            <a:srgbClr val="2451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Since 2006</a:t>
            </a:r>
          </a:p>
        </p:txBody>
      </p:sp>
    </p:spTree>
    <p:extLst>
      <p:ext uri="{BB962C8B-B14F-4D97-AF65-F5344CB8AC3E}">
        <p14:creationId xmlns:p14="http://schemas.microsoft.com/office/powerpoint/2010/main" val="2479959496"/>
      </p:ext>
    </p:extLst>
  </p:cSld>
  <p:clrMapOvr>
    <a:masterClrMapping/>
  </p:clrMapOvr>
  <p:transition spd="med" advTm="7000">
    <p:pull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.wsj.net/public/resources/images/BN-OX655_Hiring_P_201607141655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355"/>
            <a:ext cx="12180053" cy="646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lowchart: Manual Input 3">
            <a:extLst>
              <a:ext uri="{FF2B5EF4-FFF2-40B4-BE49-F238E27FC236}">
                <a16:creationId xmlns="" xmlns:a16="http://schemas.microsoft.com/office/drawing/2014/main" id="{AA5BE789-F2E5-47F5-AEF9-A829ED4C72A2}"/>
              </a:ext>
            </a:extLst>
          </p:cNvPr>
          <p:cNvSpPr/>
          <p:nvPr/>
        </p:nvSpPr>
        <p:spPr>
          <a:xfrm>
            <a:off x="10670064" y="1196346"/>
            <a:ext cx="1509989" cy="46967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9659 w 10000"/>
              <a:gd name="connsiteY2" fmla="*/ 6504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7228"/>
              <a:gd name="connsiteX1" fmla="*/ 10000 w 10000"/>
              <a:gd name="connsiteY1" fmla="*/ 0 h 7228"/>
              <a:gd name="connsiteX2" fmla="*/ 9659 w 10000"/>
              <a:gd name="connsiteY2" fmla="*/ 6504 h 7228"/>
              <a:gd name="connsiteX3" fmla="*/ 68 w 10000"/>
              <a:gd name="connsiteY3" fmla="*/ 7228 h 7228"/>
              <a:gd name="connsiteX4" fmla="*/ 0 w 10000"/>
              <a:gd name="connsiteY4" fmla="*/ 2000 h 7228"/>
              <a:gd name="connsiteX0" fmla="*/ 0 w 9795"/>
              <a:gd name="connsiteY0" fmla="*/ 2702 h 9935"/>
              <a:gd name="connsiteX1" fmla="*/ 9795 w 9795"/>
              <a:gd name="connsiteY1" fmla="*/ 0 h 9935"/>
              <a:gd name="connsiteX2" fmla="*/ 9659 w 9795"/>
              <a:gd name="connsiteY2" fmla="*/ 8933 h 9935"/>
              <a:gd name="connsiteX3" fmla="*/ 68 w 9795"/>
              <a:gd name="connsiteY3" fmla="*/ 9935 h 9935"/>
              <a:gd name="connsiteX4" fmla="*/ 0 w 9795"/>
              <a:gd name="connsiteY4" fmla="*/ 2702 h 9935"/>
              <a:gd name="connsiteX0" fmla="*/ 0 w 10000"/>
              <a:gd name="connsiteY0" fmla="*/ 2720 h 10658"/>
              <a:gd name="connsiteX1" fmla="*/ 10000 w 10000"/>
              <a:gd name="connsiteY1" fmla="*/ 0 h 10658"/>
              <a:gd name="connsiteX2" fmla="*/ 9861 w 10000"/>
              <a:gd name="connsiteY2" fmla="*/ 8991 h 10658"/>
              <a:gd name="connsiteX3" fmla="*/ 695 w 10000"/>
              <a:gd name="connsiteY3" fmla="*/ 10658 h 10658"/>
              <a:gd name="connsiteX4" fmla="*/ 0 w 10000"/>
              <a:gd name="connsiteY4" fmla="*/ 2720 h 10658"/>
              <a:gd name="connsiteX0" fmla="*/ 768 w 9306"/>
              <a:gd name="connsiteY0" fmla="*/ 2391 h 10658"/>
              <a:gd name="connsiteX1" fmla="*/ 9306 w 9306"/>
              <a:gd name="connsiteY1" fmla="*/ 0 h 10658"/>
              <a:gd name="connsiteX2" fmla="*/ 9167 w 9306"/>
              <a:gd name="connsiteY2" fmla="*/ 8991 h 10658"/>
              <a:gd name="connsiteX3" fmla="*/ 1 w 9306"/>
              <a:gd name="connsiteY3" fmla="*/ 10658 h 10658"/>
              <a:gd name="connsiteX4" fmla="*/ 768 w 9306"/>
              <a:gd name="connsiteY4" fmla="*/ 2391 h 10658"/>
              <a:gd name="connsiteX0" fmla="*/ 824 w 9999"/>
              <a:gd name="connsiteY0" fmla="*/ 2243 h 10000"/>
              <a:gd name="connsiteX1" fmla="*/ 9999 w 9999"/>
              <a:gd name="connsiteY1" fmla="*/ 0 h 10000"/>
              <a:gd name="connsiteX2" fmla="*/ 9850 w 9999"/>
              <a:gd name="connsiteY2" fmla="*/ 8436 h 10000"/>
              <a:gd name="connsiteX3" fmla="*/ 0 w 9999"/>
              <a:gd name="connsiteY3" fmla="*/ 10000 h 10000"/>
              <a:gd name="connsiteX4" fmla="*/ 824 w 9999"/>
              <a:gd name="connsiteY4" fmla="*/ 2243 h 10000"/>
              <a:gd name="connsiteX0" fmla="*/ 824 w 10374"/>
              <a:gd name="connsiteY0" fmla="*/ 83 h 7840"/>
              <a:gd name="connsiteX1" fmla="*/ 10374 w 10374"/>
              <a:gd name="connsiteY1" fmla="*/ 0 h 7840"/>
              <a:gd name="connsiteX2" fmla="*/ 9851 w 10374"/>
              <a:gd name="connsiteY2" fmla="*/ 6276 h 7840"/>
              <a:gd name="connsiteX3" fmla="*/ 0 w 10374"/>
              <a:gd name="connsiteY3" fmla="*/ 7840 h 7840"/>
              <a:gd name="connsiteX4" fmla="*/ 824 w 10374"/>
              <a:gd name="connsiteY4" fmla="*/ 83 h 7840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289 w 9495"/>
              <a:gd name="connsiteY0" fmla="*/ 106 h 10237"/>
              <a:gd name="connsiteX1" fmla="*/ 9495 w 9495"/>
              <a:gd name="connsiteY1" fmla="*/ 0 h 10237"/>
              <a:gd name="connsiteX2" fmla="*/ 9424 w 9495"/>
              <a:gd name="connsiteY2" fmla="*/ 10157 h 10237"/>
              <a:gd name="connsiteX3" fmla="*/ 0 w 9495"/>
              <a:gd name="connsiteY3" fmla="*/ 10236 h 10237"/>
              <a:gd name="connsiteX4" fmla="*/ 289 w 9495"/>
              <a:gd name="connsiteY4" fmla="*/ 106 h 10237"/>
              <a:gd name="connsiteX0" fmla="*/ 304 w 9946"/>
              <a:gd name="connsiteY0" fmla="*/ 694 h 10590"/>
              <a:gd name="connsiteX1" fmla="*/ 9696 w 9946"/>
              <a:gd name="connsiteY1" fmla="*/ 0 h 10590"/>
              <a:gd name="connsiteX2" fmla="*/ 9925 w 9946"/>
              <a:gd name="connsiteY2" fmla="*/ 10512 h 10590"/>
              <a:gd name="connsiteX3" fmla="*/ 0 w 9946"/>
              <a:gd name="connsiteY3" fmla="*/ 10589 h 10590"/>
              <a:gd name="connsiteX4" fmla="*/ 304 w 9946"/>
              <a:gd name="connsiteY4" fmla="*/ 694 h 1059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4"/>
              <a:gd name="connsiteX1" fmla="*/ 9749 w 10000"/>
              <a:gd name="connsiteY1" fmla="*/ 0 h 10004"/>
              <a:gd name="connsiteX2" fmla="*/ 9979 w 10000"/>
              <a:gd name="connsiteY2" fmla="*/ 9926 h 10004"/>
              <a:gd name="connsiteX3" fmla="*/ 0 w 10000"/>
              <a:gd name="connsiteY3" fmla="*/ 9999 h 10004"/>
              <a:gd name="connsiteX4" fmla="*/ 306 w 10000"/>
              <a:gd name="connsiteY4" fmla="*/ 655 h 10004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54"/>
              <a:gd name="connsiteY0" fmla="*/ 655 h 10185"/>
              <a:gd name="connsiteX1" fmla="*/ 10054 w 10054"/>
              <a:gd name="connsiteY1" fmla="*/ 0 h 10185"/>
              <a:gd name="connsiteX2" fmla="*/ 9979 w 10054"/>
              <a:gd name="connsiteY2" fmla="*/ 9926 h 10185"/>
              <a:gd name="connsiteX3" fmla="*/ 0 w 10054"/>
              <a:gd name="connsiteY3" fmla="*/ 9999 h 10185"/>
              <a:gd name="connsiteX4" fmla="*/ 306 w 10054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109 w 12858"/>
              <a:gd name="connsiteY0" fmla="*/ 510 h 10088"/>
              <a:gd name="connsiteX1" fmla="*/ 12679 w 12858"/>
              <a:gd name="connsiteY1" fmla="*/ 0 h 10088"/>
              <a:gd name="connsiteX2" fmla="*/ 12833 w 12858"/>
              <a:gd name="connsiteY2" fmla="*/ 9829 h 10088"/>
              <a:gd name="connsiteX3" fmla="*/ 2625 w 12858"/>
              <a:gd name="connsiteY3" fmla="*/ 9902 h 10088"/>
              <a:gd name="connsiteX4" fmla="*/ 109 w 12858"/>
              <a:gd name="connsiteY4" fmla="*/ 510 h 10088"/>
              <a:gd name="connsiteX0" fmla="*/ 89 w 12838"/>
              <a:gd name="connsiteY0" fmla="*/ 510 h 10088"/>
              <a:gd name="connsiteX1" fmla="*/ 12659 w 12838"/>
              <a:gd name="connsiteY1" fmla="*/ 0 h 10088"/>
              <a:gd name="connsiteX2" fmla="*/ 12813 w 12838"/>
              <a:gd name="connsiteY2" fmla="*/ 9829 h 10088"/>
              <a:gd name="connsiteX3" fmla="*/ 4411 w 12838"/>
              <a:gd name="connsiteY3" fmla="*/ 9902 h 10088"/>
              <a:gd name="connsiteX4" fmla="*/ 89 w 12838"/>
              <a:gd name="connsiteY4" fmla="*/ 510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406 w 18000"/>
              <a:gd name="connsiteY0" fmla="*/ 0 h 10474"/>
              <a:gd name="connsiteX1" fmla="*/ 17821 w 18000"/>
              <a:gd name="connsiteY1" fmla="*/ 386 h 10474"/>
              <a:gd name="connsiteX2" fmla="*/ 17975 w 18000"/>
              <a:gd name="connsiteY2" fmla="*/ 10215 h 10474"/>
              <a:gd name="connsiteX3" fmla="*/ 9573 w 18000"/>
              <a:gd name="connsiteY3" fmla="*/ 10288 h 10474"/>
              <a:gd name="connsiteX4" fmla="*/ 406 w 18000"/>
              <a:gd name="connsiteY4" fmla="*/ 0 h 10474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698"/>
              <a:gd name="connsiteX1" fmla="*/ 18414 w 18414"/>
              <a:gd name="connsiteY1" fmla="*/ 0 h 10698"/>
              <a:gd name="connsiteX2" fmla="*/ 18125 w 18414"/>
              <a:gd name="connsiteY2" fmla="*/ 10458 h 10698"/>
              <a:gd name="connsiteX3" fmla="*/ 9723 w 18414"/>
              <a:gd name="connsiteY3" fmla="*/ 10531 h 10698"/>
              <a:gd name="connsiteX4" fmla="*/ 9433 w 18414"/>
              <a:gd name="connsiteY4" fmla="*/ 2518 h 10698"/>
              <a:gd name="connsiteX5" fmla="*/ 556 w 18414"/>
              <a:gd name="connsiteY5" fmla="*/ 243 h 10698"/>
              <a:gd name="connsiteX0" fmla="*/ 556 w 18414"/>
              <a:gd name="connsiteY0" fmla="*/ 243 h 10531"/>
              <a:gd name="connsiteX1" fmla="*/ 18414 w 18414"/>
              <a:gd name="connsiteY1" fmla="*/ 0 h 10531"/>
              <a:gd name="connsiteX2" fmla="*/ 18125 w 18414"/>
              <a:gd name="connsiteY2" fmla="*/ 10458 h 10531"/>
              <a:gd name="connsiteX3" fmla="*/ 9723 w 18414"/>
              <a:gd name="connsiteY3" fmla="*/ 10531 h 10531"/>
              <a:gd name="connsiteX4" fmla="*/ 9433 w 18414"/>
              <a:gd name="connsiteY4" fmla="*/ 2518 h 10531"/>
              <a:gd name="connsiteX5" fmla="*/ 556 w 18414"/>
              <a:gd name="connsiteY5" fmla="*/ 243 h 10531"/>
              <a:gd name="connsiteX0" fmla="*/ 556 w 18414"/>
              <a:gd name="connsiteY0" fmla="*/ 243 h 10623"/>
              <a:gd name="connsiteX1" fmla="*/ 18414 w 18414"/>
              <a:gd name="connsiteY1" fmla="*/ 0 h 10623"/>
              <a:gd name="connsiteX2" fmla="*/ 18125 w 18414"/>
              <a:gd name="connsiteY2" fmla="*/ 10458 h 10623"/>
              <a:gd name="connsiteX3" fmla="*/ 9723 w 18414"/>
              <a:gd name="connsiteY3" fmla="*/ 10531 h 10623"/>
              <a:gd name="connsiteX4" fmla="*/ 9433 w 18414"/>
              <a:gd name="connsiteY4" fmla="*/ 2518 h 10623"/>
              <a:gd name="connsiteX5" fmla="*/ 556 w 18414"/>
              <a:gd name="connsiteY5" fmla="*/ 243 h 10623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71 w 18429"/>
              <a:gd name="connsiteY0" fmla="*/ 243 h 10694"/>
              <a:gd name="connsiteX1" fmla="*/ 18429 w 18429"/>
              <a:gd name="connsiteY1" fmla="*/ 0 h 10694"/>
              <a:gd name="connsiteX2" fmla="*/ 18140 w 18429"/>
              <a:gd name="connsiteY2" fmla="*/ 10458 h 10694"/>
              <a:gd name="connsiteX3" fmla="*/ 10846 w 18429"/>
              <a:gd name="connsiteY3" fmla="*/ 10531 h 10694"/>
              <a:gd name="connsiteX4" fmla="*/ 9116 w 18429"/>
              <a:gd name="connsiteY4" fmla="*/ 2445 h 10694"/>
              <a:gd name="connsiteX5" fmla="*/ 571 w 18429"/>
              <a:gd name="connsiteY5" fmla="*/ 243 h 10694"/>
              <a:gd name="connsiteX0" fmla="*/ 591 w 18449"/>
              <a:gd name="connsiteY0" fmla="*/ 243 h 10694"/>
              <a:gd name="connsiteX1" fmla="*/ 18449 w 18449"/>
              <a:gd name="connsiteY1" fmla="*/ 0 h 10694"/>
              <a:gd name="connsiteX2" fmla="*/ 18160 w 18449"/>
              <a:gd name="connsiteY2" fmla="*/ 10458 h 10694"/>
              <a:gd name="connsiteX3" fmla="*/ 10866 w 18449"/>
              <a:gd name="connsiteY3" fmla="*/ 10531 h 10694"/>
              <a:gd name="connsiteX4" fmla="*/ 9136 w 18449"/>
              <a:gd name="connsiteY4" fmla="*/ 2445 h 10694"/>
              <a:gd name="connsiteX5" fmla="*/ 591 w 18449"/>
              <a:gd name="connsiteY5" fmla="*/ 243 h 10694"/>
              <a:gd name="connsiteX0" fmla="*/ 694 w 18552"/>
              <a:gd name="connsiteY0" fmla="*/ 243 h 10694"/>
              <a:gd name="connsiteX1" fmla="*/ 18552 w 18552"/>
              <a:gd name="connsiteY1" fmla="*/ 0 h 10694"/>
              <a:gd name="connsiteX2" fmla="*/ 18263 w 18552"/>
              <a:gd name="connsiteY2" fmla="*/ 10458 h 10694"/>
              <a:gd name="connsiteX3" fmla="*/ 10969 w 18552"/>
              <a:gd name="connsiteY3" fmla="*/ 10531 h 10694"/>
              <a:gd name="connsiteX4" fmla="*/ 9239 w 18552"/>
              <a:gd name="connsiteY4" fmla="*/ 2445 h 10694"/>
              <a:gd name="connsiteX5" fmla="*/ 694 w 18552"/>
              <a:gd name="connsiteY5" fmla="*/ 243 h 10694"/>
              <a:gd name="connsiteX0" fmla="*/ 582 w 18440"/>
              <a:gd name="connsiteY0" fmla="*/ 243 h 10694"/>
              <a:gd name="connsiteX1" fmla="*/ 18440 w 18440"/>
              <a:gd name="connsiteY1" fmla="*/ 0 h 10694"/>
              <a:gd name="connsiteX2" fmla="*/ 18151 w 18440"/>
              <a:gd name="connsiteY2" fmla="*/ 10458 h 10694"/>
              <a:gd name="connsiteX3" fmla="*/ 10857 w 18440"/>
              <a:gd name="connsiteY3" fmla="*/ 10531 h 10694"/>
              <a:gd name="connsiteX4" fmla="*/ 9127 w 18440"/>
              <a:gd name="connsiteY4" fmla="*/ 2445 h 10694"/>
              <a:gd name="connsiteX5" fmla="*/ 582 w 18440"/>
              <a:gd name="connsiteY5" fmla="*/ 243 h 10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0" h="10694">
                <a:moveTo>
                  <a:pt x="582" y="243"/>
                </a:moveTo>
                <a:cubicBezTo>
                  <a:pt x="4142" y="606"/>
                  <a:pt x="13581" y="993"/>
                  <a:pt x="18440" y="0"/>
                </a:cubicBezTo>
                <a:cubicBezTo>
                  <a:pt x="18313" y="3333"/>
                  <a:pt x="18279" y="7126"/>
                  <a:pt x="18151" y="10458"/>
                </a:cubicBezTo>
                <a:cubicBezTo>
                  <a:pt x="15350" y="10797"/>
                  <a:pt x="13547" y="10725"/>
                  <a:pt x="10857" y="10531"/>
                </a:cubicBezTo>
                <a:cubicBezTo>
                  <a:pt x="11292" y="8155"/>
                  <a:pt x="10655" y="4160"/>
                  <a:pt x="9127" y="2445"/>
                </a:cubicBezTo>
                <a:cubicBezTo>
                  <a:pt x="7377" y="876"/>
                  <a:pt x="-2466" y="530"/>
                  <a:pt x="582" y="243"/>
                </a:cubicBezTo>
                <a:close/>
              </a:path>
            </a:pathLst>
          </a:custGeom>
          <a:solidFill>
            <a:srgbClr val="3966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FE5B780-BCC7-4141-AA69-9F8B00602631}"/>
              </a:ext>
            </a:extLst>
          </p:cNvPr>
          <p:cNvSpPr txBox="1"/>
          <p:nvPr/>
        </p:nvSpPr>
        <p:spPr>
          <a:xfrm>
            <a:off x="11621386" y="1945758"/>
            <a:ext cx="382772" cy="3838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JOBS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FOR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JANTA</a:t>
            </a:r>
            <a:endParaRPr lang="en-IN" sz="2000" b="1" dirty="0">
              <a:solidFill>
                <a:prstClr val="white"/>
              </a:solidFill>
              <a:latin typeface="Aileron Heavy" panose="00000A00000000000000" pitchFamily="50" charset="0"/>
            </a:endParaRPr>
          </a:p>
        </p:txBody>
      </p:sp>
      <p:sp>
        <p:nvSpPr>
          <p:cNvPr id="8" name="Flowchart: Manual Operation 7">
            <a:extLst>
              <a:ext uri="{FF2B5EF4-FFF2-40B4-BE49-F238E27FC236}">
                <a16:creationId xmlns="" xmlns:a16="http://schemas.microsoft.com/office/drawing/2014/main" id="{F6A25CFE-8A0E-47AC-A342-F393F7EFFC45}"/>
              </a:ext>
            </a:extLst>
          </p:cNvPr>
          <p:cNvSpPr/>
          <p:nvPr/>
        </p:nvSpPr>
        <p:spPr>
          <a:xfrm>
            <a:off x="10142089" y="211709"/>
            <a:ext cx="2049911" cy="11477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626"/>
              <a:gd name="connsiteX1" fmla="*/ 10000 w 10000"/>
              <a:gd name="connsiteY1" fmla="*/ 0 h 10626"/>
              <a:gd name="connsiteX2" fmla="*/ 8000 w 10000"/>
              <a:gd name="connsiteY2" fmla="*/ 10000 h 10626"/>
              <a:gd name="connsiteX3" fmla="*/ 2000 w 10000"/>
              <a:gd name="connsiteY3" fmla="*/ 10000 h 10626"/>
              <a:gd name="connsiteX4" fmla="*/ 0 w 10000"/>
              <a:gd name="connsiteY4" fmla="*/ 0 h 10626"/>
              <a:gd name="connsiteX0" fmla="*/ 0 w 10000"/>
              <a:gd name="connsiteY0" fmla="*/ 0 h 11094"/>
              <a:gd name="connsiteX1" fmla="*/ 10000 w 10000"/>
              <a:gd name="connsiteY1" fmla="*/ 0 h 11094"/>
              <a:gd name="connsiteX2" fmla="*/ 8000 w 10000"/>
              <a:gd name="connsiteY2" fmla="*/ 10000 h 11094"/>
              <a:gd name="connsiteX3" fmla="*/ 2000 w 10000"/>
              <a:gd name="connsiteY3" fmla="*/ 10000 h 11094"/>
              <a:gd name="connsiteX4" fmla="*/ 0 w 10000"/>
              <a:gd name="connsiteY4" fmla="*/ 0 h 11094"/>
              <a:gd name="connsiteX0" fmla="*/ 0 w 10744"/>
              <a:gd name="connsiteY0" fmla="*/ 0 h 11047"/>
              <a:gd name="connsiteX1" fmla="*/ 10000 w 10744"/>
              <a:gd name="connsiteY1" fmla="*/ 0 h 11047"/>
              <a:gd name="connsiteX2" fmla="*/ 10744 w 10744"/>
              <a:gd name="connsiteY2" fmla="*/ 9899 h 11047"/>
              <a:gd name="connsiteX3" fmla="*/ 2000 w 10744"/>
              <a:gd name="connsiteY3" fmla="*/ 10000 h 11047"/>
              <a:gd name="connsiteX4" fmla="*/ 0 w 10744"/>
              <a:gd name="connsiteY4" fmla="*/ 0 h 11047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937 w 11681"/>
              <a:gd name="connsiteY0" fmla="*/ 2718 h 13765"/>
              <a:gd name="connsiteX1" fmla="*/ 11599 w 11681"/>
              <a:gd name="connsiteY1" fmla="*/ 0 h 13765"/>
              <a:gd name="connsiteX2" fmla="*/ 11681 w 11681"/>
              <a:gd name="connsiteY2" fmla="*/ 12617 h 13765"/>
              <a:gd name="connsiteX3" fmla="*/ 2937 w 11681"/>
              <a:gd name="connsiteY3" fmla="*/ 12718 h 13765"/>
              <a:gd name="connsiteX4" fmla="*/ 937 w 11681"/>
              <a:gd name="connsiteY4" fmla="*/ 2718 h 13765"/>
              <a:gd name="connsiteX0" fmla="*/ 1100 w 11844"/>
              <a:gd name="connsiteY0" fmla="*/ 2718 h 13765"/>
              <a:gd name="connsiteX1" fmla="*/ 11762 w 11844"/>
              <a:gd name="connsiteY1" fmla="*/ 0 h 13765"/>
              <a:gd name="connsiteX2" fmla="*/ 11844 w 11844"/>
              <a:gd name="connsiteY2" fmla="*/ 12617 h 13765"/>
              <a:gd name="connsiteX3" fmla="*/ 3100 w 11844"/>
              <a:gd name="connsiteY3" fmla="*/ 12718 h 13765"/>
              <a:gd name="connsiteX4" fmla="*/ 1100 w 11844"/>
              <a:gd name="connsiteY4" fmla="*/ 2718 h 13765"/>
              <a:gd name="connsiteX0" fmla="*/ 1100 w 12330"/>
              <a:gd name="connsiteY0" fmla="*/ 2819 h 13866"/>
              <a:gd name="connsiteX1" fmla="*/ 12330 w 12330"/>
              <a:gd name="connsiteY1" fmla="*/ 0 h 13866"/>
              <a:gd name="connsiteX2" fmla="*/ 11844 w 12330"/>
              <a:gd name="connsiteY2" fmla="*/ 12718 h 13866"/>
              <a:gd name="connsiteX3" fmla="*/ 3100 w 12330"/>
              <a:gd name="connsiteY3" fmla="*/ 12819 h 13866"/>
              <a:gd name="connsiteX4" fmla="*/ 1100 w 12330"/>
              <a:gd name="connsiteY4" fmla="*/ 2819 h 13866"/>
              <a:gd name="connsiteX0" fmla="*/ 1100 w 12336"/>
              <a:gd name="connsiteY0" fmla="*/ 2819 h 13820"/>
              <a:gd name="connsiteX1" fmla="*/ 12330 w 12336"/>
              <a:gd name="connsiteY1" fmla="*/ 0 h 13820"/>
              <a:gd name="connsiteX2" fmla="*/ 12317 w 12336"/>
              <a:gd name="connsiteY2" fmla="*/ 12617 h 13820"/>
              <a:gd name="connsiteX3" fmla="*/ 3100 w 12336"/>
              <a:gd name="connsiteY3" fmla="*/ 12819 h 13820"/>
              <a:gd name="connsiteX4" fmla="*/ 1100 w 12336"/>
              <a:gd name="connsiteY4" fmla="*/ 2819 h 13820"/>
              <a:gd name="connsiteX0" fmla="*/ 1100 w 12336"/>
              <a:gd name="connsiteY0" fmla="*/ 2819 h 15559"/>
              <a:gd name="connsiteX1" fmla="*/ 12330 w 12336"/>
              <a:gd name="connsiteY1" fmla="*/ 0 h 15559"/>
              <a:gd name="connsiteX2" fmla="*/ 12317 w 12336"/>
              <a:gd name="connsiteY2" fmla="*/ 12617 h 15559"/>
              <a:gd name="connsiteX3" fmla="*/ 3100 w 12336"/>
              <a:gd name="connsiteY3" fmla="*/ 12819 h 15559"/>
              <a:gd name="connsiteX4" fmla="*/ 1100 w 12336"/>
              <a:gd name="connsiteY4" fmla="*/ 2819 h 15559"/>
              <a:gd name="connsiteX0" fmla="*/ 1189 w 12425"/>
              <a:gd name="connsiteY0" fmla="*/ 2819 h 15559"/>
              <a:gd name="connsiteX1" fmla="*/ 12419 w 12425"/>
              <a:gd name="connsiteY1" fmla="*/ 0 h 15559"/>
              <a:gd name="connsiteX2" fmla="*/ 12406 w 12425"/>
              <a:gd name="connsiteY2" fmla="*/ 12617 h 15559"/>
              <a:gd name="connsiteX3" fmla="*/ 3189 w 12425"/>
              <a:gd name="connsiteY3" fmla="*/ 12819 h 15559"/>
              <a:gd name="connsiteX4" fmla="*/ 1189 w 12425"/>
              <a:gd name="connsiteY4" fmla="*/ 2819 h 15559"/>
              <a:gd name="connsiteX0" fmla="*/ 1189 w 12425"/>
              <a:gd name="connsiteY0" fmla="*/ 2819 h 15587"/>
              <a:gd name="connsiteX1" fmla="*/ 12419 w 12425"/>
              <a:gd name="connsiteY1" fmla="*/ 0 h 15587"/>
              <a:gd name="connsiteX2" fmla="*/ 12406 w 12425"/>
              <a:gd name="connsiteY2" fmla="*/ 12617 h 15587"/>
              <a:gd name="connsiteX3" fmla="*/ 3189 w 12425"/>
              <a:gd name="connsiteY3" fmla="*/ 12819 h 15587"/>
              <a:gd name="connsiteX4" fmla="*/ 1189 w 12425"/>
              <a:gd name="connsiteY4" fmla="*/ 2819 h 15587"/>
              <a:gd name="connsiteX0" fmla="*/ 1171 w 12407"/>
              <a:gd name="connsiteY0" fmla="*/ 2819 h 15587"/>
              <a:gd name="connsiteX1" fmla="*/ 12401 w 12407"/>
              <a:gd name="connsiteY1" fmla="*/ 0 h 15587"/>
              <a:gd name="connsiteX2" fmla="*/ 12388 w 12407"/>
              <a:gd name="connsiteY2" fmla="*/ 12617 h 15587"/>
              <a:gd name="connsiteX3" fmla="*/ 3171 w 12407"/>
              <a:gd name="connsiteY3" fmla="*/ 12819 h 15587"/>
              <a:gd name="connsiteX4" fmla="*/ 1171 w 12407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266"/>
              <a:gd name="connsiteX1" fmla="*/ 11409 w 11415"/>
              <a:gd name="connsiteY1" fmla="*/ 0 h 15266"/>
              <a:gd name="connsiteX2" fmla="*/ 11396 w 11415"/>
              <a:gd name="connsiteY2" fmla="*/ 12114 h 15266"/>
              <a:gd name="connsiteX3" fmla="*/ 2179 w 11415"/>
              <a:gd name="connsiteY3" fmla="*/ 12819 h 15266"/>
              <a:gd name="connsiteX4" fmla="*/ 179 w 11415"/>
              <a:gd name="connsiteY4" fmla="*/ 2819 h 15266"/>
              <a:gd name="connsiteX0" fmla="*/ 209 w 11445"/>
              <a:gd name="connsiteY0" fmla="*/ 2819 h 14638"/>
              <a:gd name="connsiteX1" fmla="*/ 11439 w 11445"/>
              <a:gd name="connsiteY1" fmla="*/ 0 h 14638"/>
              <a:gd name="connsiteX2" fmla="*/ 11426 w 11445"/>
              <a:gd name="connsiteY2" fmla="*/ 12114 h 14638"/>
              <a:gd name="connsiteX3" fmla="*/ 2026 w 11445"/>
              <a:gd name="connsiteY3" fmla="*/ 10806 h 14638"/>
              <a:gd name="connsiteX4" fmla="*/ 209 w 11445"/>
              <a:gd name="connsiteY4" fmla="*/ 2819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823"/>
              <a:gd name="connsiteX1" fmla="*/ 11859 w 11865"/>
              <a:gd name="connsiteY1" fmla="*/ 0 h 14823"/>
              <a:gd name="connsiteX2" fmla="*/ 11846 w 11865"/>
              <a:gd name="connsiteY2" fmla="*/ 12114 h 14823"/>
              <a:gd name="connsiteX3" fmla="*/ 2446 w 11865"/>
              <a:gd name="connsiteY3" fmla="*/ 10806 h 14823"/>
              <a:gd name="connsiteX4" fmla="*/ 140 w 11865"/>
              <a:gd name="connsiteY4" fmla="*/ 504 h 14823"/>
              <a:gd name="connsiteX0" fmla="*/ 140 w 11865"/>
              <a:gd name="connsiteY0" fmla="*/ 504 h 15493"/>
              <a:gd name="connsiteX1" fmla="*/ 11859 w 11865"/>
              <a:gd name="connsiteY1" fmla="*/ 0 h 15493"/>
              <a:gd name="connsiteX2" fmla="*/ 11846 w 11865"/>
              <a:gd name="connsiteY2" fmla="*/ 12114 h 15493"/>
              <a:gd name="connsiteX3" fmla="*/ 2446 w 11865"/>
              <a:gd name="connsiteY3" fmla="*/ 10806 h 15493"/>
              <a:gd name="connsiteX4" fmla="*/ 140 w 11865"/>
              <a:gd name="connsiteY4" fmla="*/ 504 h 15493"/>
              <a:gd name="connsiteX0" fmla="*/ 135 w 11860"/>
              <a:gd name="connsiteY0" fmla="*/ 504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504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264 w 11989"/>
              <a:gd name="connsiteY0" fmla="*/ 101 h 15383"/>
              <a:gd name="connsiteX1" fmla="*/ 11983 w 11989"/>
              <a:gd name="connsiteY1" fmla="*/ 0 h 15383"/>
              <a:gd name="connsiteX2" fmla="*/ 11970 w 11989"/>
              <a:gd name="connsiteY2" fmla="*/ 12114 h 15383"/>
              <a:gd name="connsiteX3" fmla="*/ 1836 w 11989"/>
              <a:gd name="connsiteY3" fmla="*/ 10403 h 15383"/>
              <a:gd name="connsiteX4" fmla="*/ 264 w 11989"/>
              <a:gd name="connsiteY4" fmla="*/ 101 h 15383"/>
              <a:gd name="connsiteX0" fmla="*/ 169 w 11894"/>
              <a:gd name="connsiteY0" fmla="*/ 101 h 15383"/>
              <a:gd name="connsiteX1" fmla="*/ 11888 w 11894"/>
              <a:gd name="connsiteY1" fmla="*/ 0 h 15383"/>
              <a:gd name="connsiteX2" fmla="*/ 11875 w 11894"/>
              <a:gd name="connsiteY2" fmla="*/ 12114 h 15383"/>
              <a:gd name="connsiteX3" fmla="*/ 1741 w 11894"/>
              <a:gd name="connsiteY3" fmla="*/ 10403 h 15383"/>
              <a:gd name="connsiteX4" fmla="*/ 169 w 11894"/>
              <a:gd name="connsiteY4" fmla="*/ 101 h 15383"/>
              <a:gd name="connsiteX0" fmla="*/ 169 w 11894"/>
              <a:gd name="connsiteY0" fmla="*/ 101 h 15499"/>
              <a:gd name="connsiteX1" fmla="*/ 11888 w 11894"/>
              <a:gd name="connsiteY1" fmla="*/ 0 h 15499"/>
              <a:gd name="connsiteX2" fmla="*/ 11875 w 11894"/>
              <a:gd name="connsiteY2" fmla="*/ 12114 h 15499"/>
              <a:gd name="connsiteX3" fmla="*/ 1741 w 11894"/>
              <a:gd name="connsiteY3" fmla="*/ 10403 h 15499"/>
              <a:gd name="connsiteX4" fmla="*/ 169 w 11894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50 w 11975"/>
              <a:gd name="connsiteY0" fmla="*/ 101 h 15288"/>
              <a:gd name="connsiteX1" fmla="*/ 11969 w 11975"/>
              <a:gd name="connsiteY1" fmla="*/ 0 h 15288"/>
              <a:gd name="connsiteX2" fmla="*/ 11956 w 11975"/>
              <a:gd name="connsiteY2" fmla="*/ 12114 h 15288"/>
              <a:gd name="connsiteX3" fmla="*/ 1883 w 11975"/>
              <a:gd name="connsiteY3" fmla="*/ 9598 h 15288"/>
              <a:gd name="connsiteX4" fmla="*/ 250 w 11975"/>
              <a:gd name="connsiteY4" fmla="*/ 101 h 15288"/>
              <a:gd name="connsiteX0" fmla="*/ 250 w 11975"/>
              <a:gd name="connsiteY0" fmla="*/ 101 h 15537"/>
              <a:gd name="connsiteX1" fmla="*/ 11969 w 11975"/>
              <a:gd name="connsiteY1" fmla="*/ 0 h 15537"/>
              <a:gd name="connsiteX2" fmla="*/ 11956 w 11975"/>
              <a:gd name="connsiteY2" fmla="*/ 12114 h 15537"/>
              <a:gd name="connsiteX3" fmla="*/ 1883 w 11975"/>
              <a:gd name="connsiteY3" fmla="*/ 9598 h 15537"/>
              <a:gd name="connsiteX4" fmla="*/ 250 w 11975"/>
              <a:gd name="connsiteY4" fmla="*/ 101 h 15537"/>
              <a:gd name="connsiteX0" fmla="*/ 250 w 11975"/>
              <a:gd name="connsiteY0" fmla="*/ 101 h 14629"/>
              <a:gd name="connsiteX1" fmla="*/ 11969 w 11975"/>
              <a:gd name="connsiteY1" fmla="*/ 0 h 14629"/>
              <a:gd name="connsiteX2" fmla="*/ 11956 w 11975"/>
              <a:gd name="connsiteY2" fmla="*/ 10805 h 14629"/>
              <a:gd name="connsiteX3" fmla="*/ 1883 w 11975"/>
              <a:gd name="connsiteY3" fmla="*/ 9598 h 14629"/>
              <a:gd name="connsiteX4" fmla="*/ 250 w 11975"/>
              <a:gd name="connsiteY4" fmla="*/ 101 h 14629"/>
              <a:gd name="connsiteX0" fmla="*/ 250 w 11975"/>
              <a:gd name="connsiteY0" fmla="*/ 101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101 h 15377"/>
              <a:gd name="connsiteX0" fmla="*/ 250 w 11975"/>
              <a:gd name="connsiteY0" fmla="*/ 2014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2014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73 w 12059"/>
              <a:gd name="connsiteY0" fmla="*/ 4229 h 15377"/>
              <a:gd name="connsiteX1" fmla="*/ 12053 w 12059"/>
              <a:gd name="connsiteY1" fmla="*/ 0 h 15377"/>
              <a:gd name="connsiteX2" fmla="*/ 12040 w 12059"/>
              <a:gd name="connsiteY2" fmla="*/ 10805 h 15377"/>
              <a:gd name="connsiteX3" fmla="*/ 1967 w 12059"/>
              <a:gd name="connsiteY3" fmla="*/ 9598 h 15377"/>
              <a:gd name="connsiteX4" fmla="*/ 273 w 12059"/>
              <a:gd name="connsiteY4" fmla="*/ 4229 h 15377"/>
              <a:gd name="connsiteX0" fmla="*/ 244 w 12030"/>
              <a:gd name="connsiteY0" fmla="*/ 4229 h 15722"/>
              <a:gd name="connsiteX1" fmla="*/ 12024 w 12030"/>
              <a:gd name="connsiteY1" fmla="*/ 0 h 15722"/>
              <a:gd name="connsiteX2" fmla="*/ 12011 w 12030"/>
              <a:gd name="connsiteY2" fmla="*/ 10805 h 15722"/>
              <a:gd name="connsiteX3" fmla="*/ 2060 w 12030"/>
              <a:gd name="connsiteY3" fmla="*/ 10605 h 15722"/>
              <a:gd name="connsiteX4" fmla="*/ 244 w 12030"/>
              <a:gd name="connsiteY4" fmla="*/ 4229 h 15722"/>
              <a:gd name="connsiteX0" fmla="*/ 244 w 12030"/>
              <a:gd name="connsiteY0" fmla="*/ 4229 h 15140"/>
              <a:gd name="connsiteX1" fmla="*/ 12024 w 12030"/>
              <a:gd name="connsiteY1" fmla="*/ 0 h 15140"/>
              <a:gd name="connsiteX2" fmla="*/ 12011 w 12030"/>
              <a:gd name="connsiteY2" fmla="*/ 10805 h 15140"/>
              <a:gd name="connsiteX3" fmla="*/ 2060 w 12030"/>
              <a:gd name="connsiteY3" fmla="*/ 10605 h 15140"/>
              <a:gd name="connsiteX4" fmla="*/ 244 w 12030"/>
              <a:gd name="connsiteY4" fmla="*/ 4229 h 15140"/>
              <a:gd name="connsiteX0" fmla="*/ 244 w 12030"/>
              <a:gd name="connsiteY0" fmla="*/ 4229 h 12766"/>
              <a:gd name="connsiteX1" fmla="*/ 12024 w 12030"/>
              <a:gd name="connsiteY1" fmla="*/ 0 h 12766"/>
              <a:gd name="connsiteX2" fmla="*/ 12011 w 12030"/>
              <a:gd name="connsiteY2" fmla="*/ 10805 h 12766"/>
              <a:gd name="connsiteX3" fmla="*/ 2060 w 12030"/>
              <a:gd name="connsiteY3" fmla="*/ 10605 h 12766"/>
              <a:gd name="connsiteX4" fmla="*/ 244 w 12030"/>
              <a:gd name="connsiteY4" fmla="*/ 4229 h 12766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275"/>
              <a:gd name="connsiteX1" fmla="*/ 12024 w 12030"/>
              <a:gd name="connsiteY1" fmla="*/ 0 h 15275"/>
              <a:gd name="connsiteX2" fmla="*/ 12011 w 12030"/>
              <a:gd name="connsiteY2" fmla="*/ 10805 h 15275"/>
              <a:gd name="connsiteX3" fmla="*/ 2060 w 12030"/>
              <a:gd name="connsiteY3" fmla="*/ 10605 h 15275"/>
              <a:gd name="connsiteX4" fmla="*/ 244 w 12030"/>
              <a:gd name="connsiteY4" fmla="*/ 4229 h 15275"/>
              <a:gd name="connsiteX0" fmla="*/ 211 w 11997"/>
              <a:gd name="connsiteY0" fmla="*/ 4229 h 15275"/>
              <a:gd name="connsiteX1" fmla="*/ 11991 w 11997"/>
              <a:gd name="connsiteY1" fmla="*/ 0 h 15275"/>
              <a:gd name="connsiteX2" fmla="*/ 11978 w 11997"/>
              <a:gd name="connsiteY2" fmla="*/ 10805 h 15275"/>
              <a:gd name="connsiteX3" fmla="*/ 2027 w 11997"/>
              <a:gd name="connsiteY3" fmla="*/ 10605 h 15275"/>
              <a:gd name="connsiteX4" fmla="*/ 211 w 11997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3656"/>
              <a:gd name="connsiteX1" fmla="*/ 11780 w 11786"/>
              <a:gd name="connsiteY1" fmla="*/ 0 h 13656"/>
              <a:gd name="connsiteX2" fmla="*/ 11767 w 11786"/>
              <a:gd name="connsiteY2" fmla="*/ 8490 h 13656"/>
              <a:gd name="connsiteX3" fmla="*/ 1816 w 11786"/>
              <a:gd name="connsiteY3" fmla="*/ 8290 h 13656"/>
              <a:gd name="connsiteX4" fmla="*/ 0 w 11786"/>
              <a:gd name="connsiteY4" fmla="*/ 1914 h 13656"/>
              <a:gd name="connsiteX0" fmla="*/ 0 w 11786"/>
              <a:gd name="connsiteY0" fmla="*/ 1914 h 13403"/>
              <a:gd name="connsiteX1" fmla="*/ 11780 w 11786"/>
              <a:gd name="connsiteY1" fmla="*/ 0 h 13403"/>
              <a:gd name="connsiteX2" fmla="*/ 11767 w 11786"/>
              <a:gd name="connsiteY2" fmla="*/ 8490 h 13403"/>
              <a:gd name="connsiteX3" fmla="*/ 1816 w 11786"/>
              <a:gd name="connsiteY3" fmla="*/ 8290 h 13403"/>
              <a:gd name="connsiteX4" fmla="*/ 0 w 11786"/>
              <a:gd name="connsiteY4" fmla="*/ 1914 h 13403"/>
              <a:gd name="connsiteX0" fmla="*/ 0 w 11786"/>
              <a:gd name="connsiteY0" fmla="*/ 1914 h 12943"/>
              <a:gd name="connsiteX1" fmla="*/ 11780 w 11786"/>
              <a:gd name="connsiteY1" fmla="*/ 0 h 12943"/>
              <a:gd name="connsiteX2" fmla="*/ 11767 w 11786"/>
              <a:gd name="connsiteY2" fmla="*/ 8490 h 12943"/>
              <a:gd name="connsiteX3" fmla="*/ 1694 w 11786"/>
              <a:gd name="connsiteY3" fmla="*/ 6981 h 12943"/>
              <a:gd name="connsiteX4" fmla="*/ 0 w 11786"/>
              <a:gd name="connsiteY4" fmla="*/ 1914 h 12943"/>
              <a:gd name="connsiteX0" fmla="*/ 0 w 11786"/>
              <a:gd name="connsiteY0" fmla="*/ 1914 h 12152"/>
              <a:gd name="connsiteX1" fmla="*/ 11780 w 11786"/>
              <a:gd name="connsiteY1" fmla="*/ 0 h 12152"/>
              <a:gd name="connsiteX2" fmla="*/ 11767 w 11786"/>
              <a:gd name="connsiteY2" fmla="*/ 8490 h 12152"/>
              <a:gd name="connsiteX3" fmla="*/ 1694 w 11786"/>
              <a:gd name="connsiteY3" fmla="*/ 6981 h 12152"/>
              <a:gd name="connsiteX4" fmla="*/ 0 w 11786"/>
              <a:gd name="connsiteY4" fmla="*/ 1914 h 12152"/>
              <a:gd name="connsiteX0" fmla="*/ 0 w 11786"/>
              <a:gd name="connsiteY0" fmla="*/ 1914 h 10013"/>
              <a:gd name="connsiteX1" fmla="*/ 11780 w 11786"/>
              <a:gd name="connsiteY1" fmla="*/ 0 h 10013"/>
              <a:gd name="connsiteX2" fmla="*/ 11767 w 11786"/>
              <a:gd name="connsiteY2" fmla="*/ 8490 h 10013"/>
              <a:gd name="connsiteX3" fmla="*/ 1694 w 11786"/>
              <a:gd name="connsiteY3" fmla="*/ 6981 h 10013"/>
              <a:gd name="connsiteX4" fmla="*/ 0 w 11786"/>
              <a:gd name="connsiteY4" fmla="*/ 1914 h 10013"/>
              <a:gd name="connsiteX0" fmla="*/ 0 w 11786"/>
              <a:gd name="connsiteY0" fmla="*/ 1914 h 10291"/>
              <a:gd name="connsiteX1" fmla="*/ 11780 w 11786"/>
              <a:gd name="connsiteY1" fmla="*/ 0 h 10291"/>
              <a:gd name="connsiteX2" fmla="*/ 11767 w 11786"/>
              <a:gd name="connsiteY2" fmla="*/ 8490 h 10291"/>
              <a:gd name="connsiteX3" fmla="*/ 1449 w 11786"/>
              <a:gd name="connsiteY3" fmla="*/ 8088 h 10291"/>
              <a:gd name="connsiteX4" fmla="*/ 0 w 11786"/>
              <a:gd name="connsiteY4" fmla="*/ 1914 h 10291"/>
              <a:gd name="connsiteX0" fmla="*/ 0 w 11786"/>
              <a:gd name="connsiteY0" fmla="*/ 1914 h 10563"/>
              <a:gd name="connsiteX1" fmla="*/ 11780 w 11786"/>
              <a:gd name="connsiteY1" fmla="*/ 0 h 10563"/>
              <a:gd name="connsiteX2" fmla="*/ 11767 w 11786"/>
              <a:gd name="connsiteY2" fmla="*/ 8490 h 10563"/>
              <a:gd name="connsiteX3" fmla="*/ 1449 w 11786"/>
              <a:gd name="connsiteY3" fmla="*/ 8088 h 10563"/>
              <a:gd name="connsiteX4" fmla="*/ 0 w 11786"/>
              <a:gd name="connsiteY4" fmla="*/ 1914 h 10563"/>
              <a:gd name="connsiteX0" fmla="*/ 0 w 11786"/>
              <a:gd name="connsiteY0" fmla="*/ 1914 h 9852"/>
              <a:gd name="connsiteX1" fmla="*/ 11780 w 11786"/>
              <a:gd name="connsiteY1" fmla="*/ 0 h 9852"/>
              <a:gd name="connsiteX2" fmla="*/ 11767 w 11786"/>
              <a:gd name="connsiteY2" fmla="*/ 7886 h 9852"/>
              <a:gd name="connsiteX3" fmla="*/ 1449 w 11786"/>
              <a:gd name="connsiteY3" fmla="*/ 8088 h 9852"/>
              <a:gd name="connsiteX4" fmla="*/ 0 w 11786"/>
              <a:gd name="connsiteY4" fmla="*/ 1914 h 9852"/>
              <a:gd name="connsiteX0" fmla="*/ 0 w 10000"/>
              <a:gd name="connsiteY0" fmla="*/ 1943 h 10804"/>
              <a:gd name="connsiteX1" fmla="*/ 9995 w 10000"/>
              <a:gd name="connsiteY1" fmla="*/ 0 h 10804"/>
              <a:gd name="connsiteX2" fmla="*/ 9984 w 10000"/>
              <a:gd name="connsiteY2" fmla="*/ 8004 h 10804"/>
              <a:gd name="connsiteX3" fmla="*/ 1229 w 10000"/>
              <a:gd name="connsiteY3" fmla="*/ 8210 h 10804"/>
              <a:gd name="connsiteX4" fmla="*/ 0 w 10000"/>
              <a:gd name="connsiteY4" fmla="*/ 1943 h 10804"/>
              <a:gd name="connsiteX0" fmla="*/ 0 w 10000"/>
              <a:gd name="connsiteY0" fmla="*/ 1943 h 11029"/>
              <a:gd name="connsiteX1" fmla="*/ 9995 w 10000"/>
              <a:gd name="connsiteY1" fmla="*/ 0 h 11029"/>
              <a:gd name="connsiteX2" fmla="*/ 9984 w 10000"/>
              <a:gd name="connsiteY2" fmla="*/ 8004 h 11029"/>
              <a:gd name="connsiteX3" fmla="*/ 1229 w 10000"/>
              <a:gd name="connsiteY3" fmla="*/ 8210 h 11029"/>
              <a:gd name="connsiteX4" fmla="*/ 0 w 10000"/>
              <a:gd name="connsiteY4" fmla="*/ 1943 h 1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29">
                <a:moveTo>
                  <a:pt x="0" y="1943"/>
                </a:moveTo>
                <a:cubicBezTo>
                  <a:pt x="3279" y="1841"/>
                  <a:pt x="6565" y="2861"/>
                  <a:pt x="9995" y="0"/>
                </a:cubicBezTo>
                <a:cubicBezTo>
                  <a:pt x="10018" y="4269"/>
                  <a:pt x="9961" y="3735"/>
                  <a:pt x="9984" y="8004"/>
                </a:cubicBezTo>
                <a:cubicBezTo>
                  <a:pt x="7112" y="13623"/>
                  <a:pt x="2322" y="10036"/>
                  <a:pt x="1229" y="8210"/>
                </a:cubicBezTo>
                <a:cubicBezTo>
                  <a:pt x="136" y="6384"/>
                  <a:pt x="950" y="5428"/>
                  <a:pt x="0" y="1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122C2BD-32F9-4B1B-9788-35EC4BDFC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9" y="552878"/>
            <a:ext cx="1509989" cy="518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C434C4B5-A294-442A-B4B6-781ECDD6A43A}"/>
              </a:ext>
            </a:extLst>
          </p:cNvPr>
          <p:cNvSpPr/>
          <p:nvPr/>
        </p:nvSpPr>
        <p:spPr>
          <a:xfrm>
            <a:off x="-13291" y="6496493"/>
            <a:ext cx="12218593" cy="3615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www.irojgar.com | irojgarmail@gmail.com | +91 77790 10101| +91 </a:t>
            </a:r>
            <a:r>
              <a:rPr lang="en-US" dirty="0" smtClean="0">
                <a:solidFill>
                  <a:prstClr val="white"/>
                </a:solidFill>
              </a:rPr>
              <a:t>90816 28628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9" name="Rectangle 1"/>
          <p:cNvSpPr/>
          <p:nvPr/>
        </p:nvSpPr>
        <p:spPr>
          <a:xfrm>
            <a:off x="13303" y="1437713"/>
            <a:ext cx="1390494" cy="5058780"/>
          </a:xfrm>
          <a:custGeom>
            <a:avLst/>
            <a:gdLst>
              <a:gd name="connsiteX0" fmla="*/ 0 w 1364737"/>
              <a:gd name="connsiteY0" fmla="*/ 0 h 5058780"/>
              <a:gd name="connsiteX1" fmla="*/ 1364737 w 1364737"/>
              <a:gd name="connsiteY1" fmla="*/ 0 h 5058780"/>
              <a:gd name="connsiteX2" fmla="*/ 1364737 w 1364737"/>
              <a:gd name="connsiteY2" fmla="*/ 5058780 h 5058780"/>
              <a:gd name="connsiteX3" fmla="*/ 0 w 1364737"/>
              <a:gd name="connsiteY3" fmla="*/ 5058780 h 5058780"/>
              <a:gd name="connsiteX4" fmla="*/ 0 w 1364737"/>
              <a:gd name="connsiteY4" fmla="*/ 0 h 5058780"/>
              <a:gd name="connsiteX0" fmla="*/ 0 w 1390494"/>
              <a:gd name="connsiteY0" fmla="*/ 0 h 5058780"/>
              <a:gd name="connsiteX1" fmla="*/ 1364737 w 1390494"/>
              <a:gd name="connsiteY1" fmla="*/ 0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0494" h="5058780">
                <a:moveTo>
                  <a:pt x="0" y="0"/>
                </a:moveTo>
                <a:cubicBezTo>
                  <a:pt x="459205" y="313386"/>
                  <a:pt x="738106" y="794196"/>
                  <a:pt x="1377615" y="940157"/>
                </a:cubicBezTo>
                <a:lnTo>
                  <a:pt x="1390494" y="3835287"/>
                </a:lnTo>
                <a:cubicBezTo>
                  <a:pt x="798207" y="4101450"/>
                  <a:pt x="463498" y="4650949"/>
                  <a:pt x="0" y="50587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black"/>
                </a:solidFill>
              </a:rPr>
              <a:t>Coaching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Placement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Immigration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Co-Working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20" name="Flowchart: Delay 19">
            <a:extLst>
              <a:ext uri="{FF2B5EF4-FFF2-40B4-BE49-F238E27FC236}">
                <a16:creationId xmlns="" xmlns:a16="http://schemas.microsoft.com/office/drawing/2014/main" id="{EFFD0DF3-F639-4742-A2E2-8B904FB253FD}"/>
              </a:ext>
            </a:extLst>
          </p:cNvPr>
          <p:cNvSpPr/>
          <p:nvPr/>
        </p:nvSpPr>
        <p:spPr>
          <a:xfrm>
            <a:off x="-13293" y="12233"/>
            <a:ext cx="1509823" cy="1425480"/>
          </a:xfrm>
          <a:prstGeom prst="flowChartDela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FFB26AEA-3F6E-43D7-83CB-56E6886551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4" y="132353"/>
            <a:ext cx="1082711" cy="113842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91472109-0475-4034-AAFA-473EB0EE382C}"/>
              </a:ext>
            </a:extLst>
          </p:cNvPr>
          <p:cNvCxnSpPr>
            <a:cxnSpLocks/>
          </p:cNvCxnSpPr>
          <p:nvPr/>
        </p:nvCxnSpPr>
        <p:spPr>
          <a:xfrm>
            <a:off x="130581" y="4498516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66C34EB-8580-446F-831B-DF8728325AC2}"/>
              </a:ext>
            </a:extLst>
          </p:cNvPr>
          <p:cNvCxnSpPr>
            <a:cxnSpLocks/>
          </p:cNvCxnSpPr>
          <p:nvPr/>
        </p:nvCxnSpPr>
        <p:spPr>
          <a:xfrm>
            <a:off x="115023" y="3967103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13256E47-DF05-4210-AD3F-6EF7999AEBD7}"/>
              </a:ext>
            </a:extLst>
          </p:cNvPr>
          <p:cNvCxnSpPr>
            <a:cxnSpLocks/>
          </p:cNvCxnSpPr>
          <p:nvPr/>
        </p:nvCxnSpPr>
        <p:spPr>
          <a:xfrm>
            <a:off x="115024" y="3436147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795060" y="226478"/>
            <a:ext cx="8229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4000" b="1" dirty="0">
                <a:solidFill>
                  <a:srgbClr val="002060"/>
                </a:solidFill>
                <a:latin typeface="Cambria" pitchFamily="18" charset="0"/>
              </a:rPr>
              <a:t>Introduction And Information On  Well Known Placement firm… </a:t>
            </a:r>
            <a:endParaRPr lang="en-IN" altLang="en-US" sz="4000" b="1" dirty="0">
              <a:solidFill>
                <a:srgbClr val="00206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814988"/>
      </p:ext>
    </p:extLst>
  </p:cSld>
  <p:clrMapOvr>
    <a:masterClrMapping/>
  </p:clrMapOvr>
  <p:transition spd="med" advTm="7000">
    <p:pull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 descr="d-business-man-presenting-concept-agenda-white-background-3611003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818" y="1550406"/>
            <a:ext cx="3988636" cy="3988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owchart: Manual Input 3">
            <a:extLst>
              <a:ext uri="{FF2B5EF4-FFF2-40B4-BE49-F238E27FC236}">
                <a16:creationId xmlns="" xmlns:a16="http://schemas.microsoft.com/office/drawing/2014/main" id="{AA5BE789-F2E5-47F5-AEF9-A829ED4C72A2}"/>
              </a:ext>
            </a:extLst>
          </p:cNvPr>
          <p:cNvSpPr/>
          <p:nvPr/>
        </p:nvSpPr>
        <p:spPr>
          <a:xfrm>
            <a:off x="10670064" y="1196346"/>
            <a:ext cx="1509989" cy="46967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9659 w 10000"/>
              <a:gd name="connsiteY2" fmla="*/ 6504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7228"/>
              <a:gd name="connsiteX1" fmla="*/ 10000 w 10000"/>
              <a:gd name="connsiteY1" fmla="*/ 0 h 7228"/>
              <a:gd name="connsiteX2" fmla="*/ 9659 w 10000"/>
              <a:gd name="connsiteY2" fmla="*/ 6504 h 7228"/>
              <a:gd name="connsiteX3" fmla="*/ 68 w 10000"/>
              <a:gd name="connsiteY3" fmla="*/ 7228 h 7228"/>
              <a:gd name="connsiteX4" fmla="*/ 0 w 10000"/>
              <a:gd name="connsiteY4" fmla="*/ 2000 h 7228"/>
              <a:gd name="connsiteX0" fmla="*/ 0 w 9795"/>
              <a:gd name="connsiteY0" fmla="*/ 2702 h 9935"/>
              <a:gd name="connsiteX1" fmla="*/ 9795 w 9795"/>
              <a:gd name="connsiteY1" fmla="*/ 0 h 9935"/>
              <a:gd name="connsiteX2" fmla="*/ 9659 w 9795"/>
              <a:gd name="connsiteY2" fmla="*/ 8933 h 9935"/>
              <a:gd name="connsiteX3" fmla="*/ 68 w 9795"/>
              <a:gd name="connsiteY3" fmla="*/ 9935 h 9935"/>
              <a:gd name="connsiteX4" fmla="*/ 0 w 9795"/>
              <a:gd name="connsiteY4" fmla="*/ 2702 h 9935"/>
              <a:gd name="connsiteX0" fmla="*/ 0 w 10000"/>
              <a:gd name="connsiteY0" fmla="*/ 2720 h 10658"/>
              <a:gd name="connsiteX1" fmla="*/ 10000 w 10000"/>
              <a:gd name="connsiteY1" fmla="*/ 0 h 10658"/>
              <a:gd name="connsiteX2" fmla="*/ 9861 w 10000"/>
              <a:gd name="connsiteY2" fmla="*/ 8991 h 10658"/>
              <a:gd name="connsiteX3" fmla="*/ 695 w 10000"/>
              <a:gd name="connsiteY3" fmla="*/ 10658 h 10658"/>
              <a:gd name="connsiteX4" fmla="*/ 0 w 10000"/>
              <a:gd name="connsiteY4" fmla="*/ 2720 h 10658"/>
              <a:gd name="connsiteX0" fmla="*/ 768 w 9306"/>
              <a:gd name="connsiteY0" fmla="*/ 2391 h 10658"/>
              <a:gd name="connsiteX1" fmla="*/ 9306 w 9306"/>
              <a:gd name="connsiteY1" fmla="*/ 0 h 10658"/>
              <a:gd name="connsiteX2" fmla="*/ 9167 w 9306"/>
              <a:gd name="connsiteY2" fmla="*/ 8991 h 10658"/>
              <a:gd name="connsiteX3" fmla="*/ 1 w 9306"/>
              <a:gd name="connsiteY3" fmla="*/ 10658 h 10658"/>
              <a:gd name="connsiteX4" fmla="*/ 768 w 9306"/>
              <a:gd name="connsiteY4" fmla="*/ 2391 h 10658"/>
              <a:gd name="connsiteX0" fmla="*/ 824 w 9999"/>
              <a:gd name="connsiteY0" fmla="*/ 2243 h 10000"/>
              <a:gd name="connsiteX1" fmla="*/ 9999 w 9999"/>
              <a:gd name="connsiteY1" fmla="*/ 0 h 10000"/>
              <a:gd name="connsiteX2" fmla="*/ 9850 w 9999"/>
              <a:gd name="connsiteY2" fmla="*/ 8436 h 10000"/>
              <a:gd name="connsiteX3" fmla="*/ 0 w 9999"/>
              <a:gd name="connsiteY3" fmla="*/ 10000 h 10000"/>
              <a:gd name="connsiteX4" fmla="*/ 824 w 9999"/>
              <a:gd name="connsiteY4" fmla="*/ 2243 h 10000"/>
              <a:gd name="connsiteX0" fmla="*/ 824 w 10374"/>
              <a:gd name="connsiteY0" fmla="*/ 83 h 7840"/>
              <a:gd name="connsiteX1" fmla="*/ 10374 w 10374"/>
              <a:gd name="connsiteY1" fmla="*/ 0 h 7840"/>
              <a:gd name="connsiteX2" fmla="*/ 9851 w 10374"/>
              <a:gd name="connsiteY2" fmla="*/ 6276 h 7840"/>
              <a:gd name="connsiteX3" fmla="*/ 0 w 10374"/>
              <a:gd name="connsiteY3" fmla="*/ 7840 h 7840"/>
              <a:gd name="connsiteX4" fmla="*/ 824 w 10374"/>
              <a:gd name="connsiteY4" fmla="*/ 83 h 7840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289 w 9495"/>
              <a:gd name="connsiteY0" fmla="*/ 106 h 10237"/>
              <a:gd name="connsiteX1" fmla="*/ 9495 w 9495"/>
              <a:gd name="connsiteY1" fmla="*/ 0 h 10237"/>
              <a:gd name="connsiteX2" fmla="*/ 9424 w 9495"/>
              <a:gd name="connsiteY2" fmla="*/ 10157 h 10237"/>
              <a:gd name="connsiteX3" fmla="*/ 0 w 9495"/>
              <a:gd name="connsiteY3" fmla="*/ 10236 h 10237"/>
              <a:gd name="connsiteX4" fmla="*/ 289 w 9495"/>
              <a:gd name="connsiteY4" fmla="*/ 106 h 10237"/>
              <a:gd name="connsiteX0" fmla="*/ 304 w 9946"/>
              <a:gd name="connsiteY0" fmla="*/ 694 h 10590"/>
              <a:gd name="connsiteX1" fmla="*/ 9696 w 9946"/>
              <a:gd name="connsiteY1" fmla="*/ 0 h 10590"/>
              <a:gd name="connsiteX2" fmla="*/ 9925 w 9946"/>
              <a:gd name="connsiteY2" fmla="*/ 10512 h 10590"/>
              <a:gd name="connsiteX3" fmla="*/ 0 w 9946"/>
              <a:gd name="connsiteY3" fmla="*/ 10589 h 10590"/>
              <a:gd name="connsiteX4" fmla="*/ 304 w 9946"/>
              <a:gd name="connsiteY4" fmla="*/ 694 h 1059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4"/>
              <a:gd name="connsiteX1" fmla="*/ 9749 w 10000"/>
              <a:gd name="connsiteY1" fmla="*/ 0 h 10004"/>
              <a:gd name="connsiteX2" fmla="*/ 9979 w 10000"/>
              <a:gd name="connsiteY2" fmla="*/ 9926 h 10004"/>
              <a:gd name="connsiteX3" fmla="*/ 0 w 10000"/>
              <a:gd name="connsiteY3" fmla="*/ 9999 h 10004"/>
              <a:gd name="connsiteX4" fmla="*/ 306 w 10000"/>
              <a:gd name="connsiteY4" fmla="*/ 655 h 10004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54"/>
              <a:gd name="connsiteY0" fmla="*/ 655 h 10185"/>
              <a:gd name="connsiteX1" fmla="*/ 10054 w 10054"/>
              <a:gd name="connsiteY1" fmla="*/ 0 h 10185"/>
              <a:gd name="connsiteX2" fmla="*/ 9979 w 10054"/>
              <a:gd name="connsiteY2" fmla="*/ 9926 h 10185"/>
              <a:gd name="connsiteX3" fmla="*/ 0 w 10054"/>
              <a:gd name="connsiteY3" fmla="*/ 9999 h 10185"/>
              <a:gd name="connsiteX4" fmla="*/ 306 w 10054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109 w 12858"/>
              <a:gd name="connsiteY0" fmla="*/ 510 h 10088"/>
              <a:gd name="connsiteX1" fmla="*/ 12679 w 12858"/>
              <a:gd name="connsiteY1" fmla="*/ 0 h 10088"/>
              <a:gd name="connsiteX2" fmla="*/ 12833 w 12858"/>
              <a:gd name="connsiteY2" fmla="*/ 9829 h 10088"/>
              <a:gd name="connsiteX3" fmla="*/ 2625 w 12858"/>
              <a:gd name="connsiteY3" fmla="*/ 9902 h 10088"/>
              <a:gd name="connsiteX4" fmla="*/ 109 w 12858"/>
              <a:gd name="connsiteY4" fmla="*/ 510 h 10088"/>
              <a:gd name="connsiteX0" fmla="*/ 89 w 12838"/>
              <a:gd name="connsiteY0" fmla="*/ 510 h 10088"/>
              <a:gd name="connsiteX1" fmla="*/ 12659 w 12838"/>
              <a:gd name="connsiteY1" fmla="*/ 0 h 10088"/>
              <a:gd name="connsiteX2" fmla="*/ 12813 w 12838"/>
              <a:gd name="connsiteY2" fmla="*/ 9829 h 10088"/>
              <a:gd name="connsiteX3" fmla="*/ 4411 w 12838"/>
              <a:gd name="connsiteY3" fmla="*/ 9902 h 10088"/>
              <a:gd name="connsiteX4" fmla="*/ 89 w 12838"/>
              <a:gd name="connsiteY4" fmla="*/ 510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406 w 18000"/>
              <a:gd name="connsiteY0" fmla="*/ 0 h 10474"/>
              <a:gd name="connsiteX1" fmla="*/ 17821 w 18000"/>
              <a:gd name="connsiteY1" fmla="*/ 386 h 10474"/>
              <a:gd name="connsiteX2" fmla="*/ 17975 w 18000"/>
              <a:gd name="connsiteY2" fmla="*/ 10215 h 10474"/>
              <a:gd name="connsiteX3" fmla="*/ 9573 w 18000"/>
              <a:gd name="connsiteY3" fmla="*/ 10288 h 10474"/>
              <a:gd name="connsiteX4" fmla="*/ 406 w 18000"/>
              <a:gd name="connsiteY4" fmla="*/ 0 h 10474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698"/>
              <a:gd name="connsiteX1" fmla="*/ 18414 w 18414"/>
              <a:gd name="connsiteY1" fmla="*/ 0 h 10698"/>
              <a:gd name="connsiteX2" fmla="*/ 18125 w 18414"/>
              <a:gd name="connsiteY2" fmla="*/ 10458 h 10698"/>
              <a:gd name="connsiteX3" fmla="*/ 9723 w 18414"/>
              <a:gd name="connsiteY3" fmla="*/ 10531 h 10698"/>
              <a:gd name="connsiteX4" fmla="*/ 9433 w 18414"/>
              <a:gd name="connsiteY4" fmla="*/ 2518 h 10698"/>
              <a:gd name="connsiteX5" fmla="*/ 556 w 18414"/>
              <a:gd name="connsiteY5" fmla="*/ 243 h 10698"/>
              <a:gd name="connsiteX0" fmla="*/ 556 w 18414"/>
              <a:gd name="connsiteY0" fmla="*/ 243 h 10531"/>
              <a:gd name="connsiteX1" fmla="*/ 18414 w 18414"/>
              <a:gd name="connsiteY1" fmla="*/ 0 h 10531"/>
              <a:gd name="connsiteX2" fmla="*/ 18125 w 18414"/>
              <a:gd name="connsiteY2" fmla="*/ 10458 h 10531"/>
              <a:gd name="connsiteX3" fmla="*/ 9723 w 18414"/>
              <a:gd name="connsiteY3" fmla="*/ 10531 h 10531"/>
              <a:gd name="connsiteX4" fmla="*/ 9433 w 18414"/>
              <a:gd name="connsiteY4" fmla="*/ 2518 h 10531"/>
              <a:gd name="connsiteX5" fmla="*/ 556 w 18414"/>
              <a:gd name="connsiteY5" fmla="*/ 243 h 10531"/>
              <a:gd name="connsiteX0" fmla="*/ 556 w 18414"/>
              <a:gd name="connsiteY0" fmla="*/ 243 h 10623"/>
              <a:gd name="connsiteX1" fmla="*/ 18414 w 18414"/>
              <a:gd name="connsiteY1" fmla="*/ 0 h 10623"/>
              <a:gd name="connsiteX2" fmla="*/ 18125 w 18414"/>
              <a:gd name="connsiteY2" fmla="*/ 10458 h 10623"/>
              <a:gd name="connsiteX3" fmla="*/ 9723 w 18414"/>
              <a:gd name="connsiteY3" fmla="*/ 10531 h 10623"/>
              <a:gd name="connsiteX4" fmla="*/ 9433 w 18414"/>
              <a:gd name="connsiteY4" fmla="*/ 2518 h 10623"/>
              <a:gd name="connsiteX5" fmla="*/ 556 w 18414"/>
              <a:gd name="connsiteY5" fmla="*/ 243 h 10623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71 w 18429"/>
              <a:gd name="connsiteY0" fmla="*/ 243 h 10694"/>
              <a:gd name="connsiteX1" fmla="*/ 18429 w 18429"/>
              <a:gd name="connsiteY1" fmla="*/ 0 h 10694"/>
              <a:gd name="connsiteX2" fmla="*/ 18140 w 18429"/>
              <a:gd name="connsiteY2" fmla="*/ 10458 h 10694"/>
              <a:gd name="connsiteX3" fmla="*/ 10846 w 18429"/>
              <a:gd name="connsiteY3" fmla="*/ 10531 h 10694"/>
              <a:gd name="connsiteX4" fmla="*/ 9116 w 18429"/>
              <a:gd name="connsiteY4" fmla="*/ 2445 h 10694"/>
              <a:gd name="connsiteX5" fmla="*/ 571 w 18429"/>
              <a:gd name="connsiteY5" fmla="*/ 243 h 10694"/>
              <a:gd name="connsiteX0" fmla="*/ 591 w 18449"/>
              <a:gd name="connsiteY0" fmla="*/ 243 h 10694"/>
              <a:gd name="connsiteX1" fmla="*/ 18449 w 18449"/>
              <a:gd name="connsiteY1" fmla="*/ 0 h 10694"/>
              <a:gd name="connsiteX2" fmla="*/ 18160 w 18449"/>
              <a:gd name="connsiteY2" fmla="*/ 10458 h 10694"/>
              <a:gd name="connsiteX3" fmla="*/ 10866 w 18449"/>
              <a:gd name="connsiteY3" fmla="*/ 10531 h 10694"/>
              <a:gd name="connsiteX4" fmla="*/ 9136 w 18449"/>
              <a:gd name="connsiteY4" fmla="*/ 2445 h 10694"/>
              <a:gd name="connsiteX5" fmla="*/ 591 w 18449"/>
              <a:gd name="connsiteY5" fmla="*/ 243 h 10694"/>
              <a:gd name="connsiteX0" fmla="*/ 694 w 18552"/>
              <a:gd name="connsiteY0" fmla="*/ 243 h 10694"/>
              <a:gd name="connsiteX1" fmla="*/ 18552 w 18552"/>
              <a:gd name="connsiteY1" fmla="*/ 0 h 10694"/>
              <a:gd name="connsiteX2" fmla="*/ 18263 w 18552"/>
              <a:gd name="connsiteY2" fmla="*/ 10458 h 10694"/>
              <a:gd name="connsiteX3" fmla="*/ 10969 w 18552"/>
              <a:gd name="connsiteY3" fmla="*/ 10531 h 10694"/>
              <a:gd name="connsiteX4" fmla="*/ 9239 w 18552"/>
              <a:gd name="connsiteY4" fmla="*/ 2445 h 10694"/>
              <a:gd name="connsiteX5" fmla="*/ 694 w 18552"/>
              <a:gd name="connsiteY5" fmla="*/ 243 h 10694"/>
              <a:gd name="connsiteX0" fmla="*/ 582 w 18440"/>
              <a:gd name="connsiteY0" fmla="*/ 243 h 10694"/>
              <a:gd name="connsiteX1" fmla="*/ 18440 w 18440"/>
              <a:gd name="connsiteY1" fmla="*/ 0 h 10694"/>
              <a:gd name="connsiteX2" fmla="*/ 18151 w 18440"/>
              <a:gd name="connsiteY2" fmla="*/ 10458 h 10694"/>
              <a:gd name="connsiteX3" fmla="*/ 10857 w 18440"/>
              <a:gd name="connsiteY3" fmla="*/ 10531 h 10694"/>
              <a:gd name="connsiteX4" fmla="*/ 9127 w 18440"/>
              <a:gd name="connsiteY4" fmla="*/ 2445 h 10694"/>
              <a:gd name="connsiteX5" fmla="*/ 582 w 18440"/>
              <a:gd name="connsiteY5" fmla="*/ 243 h 10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0" h="10694">
                <a:moveTo>
                  <a:pt x="582" y="243"/>
                </a:moveTo>
                <a:cubicBezTo>
                  <a:pt x="4142" y="606"/>
                  <a:pt x="13581" y="993"/>
                  <a:pt x="18440" y="0"/>
                </a:cubicBezTo>
                <a:cubicBezTo>
                  <a:pt x="18313" y="3333"/>
                  <a:pt x="18279" y="7126"/>
                  <a:pt x="18151" y="10458"/>
                </a:cubicBezTo>
                <a:cubicBezTo>
                  <a:pt x="15350" y="10797"/>
                  <a:pt x="13547" y="10725"/>
                  <a:pt x="10857" y="10531"/>
                </a:cubicBezTo>
                <a:cubicBezTo>
                  <a:pt x="11292" y="8155"/>
                  <a:pt x="10655" y="4160"/>
                  <a:pt x="9127" y="2445"/>
                </a:cubicBezTo>
                <a:cubicBezTo>
                  <a:pt x="7377" y="876"/>
                  <a:pt x="-2466" y="530"/>
                  <a:pt x="582" y="243"/>
                </a:cubicBezTo>
                <a:close/>
              </a:path>
            </a:pathLst>
          </a:custGeom>
          <a:solidFill>
            <a:srgbClr val="3966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FE5B780-BCC7-4141-AA69-9F8B00602631}"/>
              </a:ext>
            </a:extLst>
          </p:cNvPr>
          <p:cNvSpPr txBox="1"/>
          <p:nvPr/>
        </p:nvSpPr>
        <p:spPr>
          <a:xfrm>
            <a:off x="11621386" y="1945758"/>
            <a:ext cx="382772" cy="3838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JOBS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FOR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JANTA</a:t>
            </a:r>
            <a:endParaRPr lang="en-IN" sz="2000" b="1" dirty="0">
              <a:solidFill>
                <a:prstClr val="white"/>
              </a:solidFill>
              <a:latin typeface="Aileron Heavy" panose="00000A00000000000000" pitchFamily="50" charset="0"/>
            </a:endParaRPr>
          </a:p>
        </p:txBody>
      </p:sp>
      <p:sp>
        <p:nvSpPr>
          <p:cNvPr id="8" name="Flowchart: Manual Operation 7">
            <a:extLst>
              <a:ext uri="{FF2B5EF4-FFF2-40B4-BE49-F238E27FC236}">
                <a16:creationId xmlns="" xmlns:a16="http://schemas.microsoft.com/office/drawing/2014/main" id="{F6A25CFE-8A0E-47AC-A342-F393F7EFFC45}"/>
              </a:ext>
            </a:extLst>
          </p:cNvPr>
          <p:cNvSpPr/>
          <p:nvPr/>
        </p:nvSpPr>
        <p:spPr>
          <a:xfrm>
            <a:off x="10142089" y="211709"/>
            <a:ext cx="2049911" cy="11477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626"/>
              <a:gd name="connsiteX1" fmla="*/ 10000 w 10000"/>
              <a:gd name="connsiteY1" fmla="*/ 0 h 10626"/>
              <a:gd name="connsiteX2" fmla="*/ 8000 w 10000"/>
              <a:gd name="connsiteY2" fmla="*/ 10000 h 10626"/>
              <a:gd name="connsiteX3" fmla="*/ 2000 w 10000"/>
              <a:gd name="connsiteY3" fmla="*/ 10000 h 10626"/>
              <a:gd name="connsiteX4" fmla="*/ 0 w 10000"/>
              <a:gd name="connsiteY4" fmla="*/ 0 h 10626"/>
              <a:gd name="connsiteX0" fmla="*/ 0 w 10000"/>
              <a:gd name="connsiteY0" fmla="*/ 0 h 11094"/>
              <a:gd name="connsiteX1" fmla="*/ 10000 w 10000"/>
              <a:gd name="connsiteY1" fmla="*/ 0 h 11094"/>
              <a:gd name="connsiteX2" fmla="*/ 8000 w 10000"/>
              <a:gd name="connsiteY2" fmla="*/ 10000 h 11094"/>
              <a:gd name="connsiteX3" fmla="*/ 2000 w 10000"/>
              <a:gd name="connsiteY3" fmla="*/ 10000 h 11094"/>
              <a:gd name="connsiteX4" fmla="*/ 0 w 10000"/>
              <a:gd name="connsiteY4" fmla="*/ 0 h 11094"/>
              <a:gd name="connsiteX0" fmla="*/ 0 w 10744"/>
              <a:gd name="connsiteY0" fmla="*/ 0 h 11047"/>
              <a:gd name="connsiteX1" fmla="*/ 10000 w 10744"/>
              <a:gd name="connsiteY1" fmla="*/ 0 h 11047"/>
              <a:gd name="connsiteX2" fmla="*/ 10744 w 10744"/>
              <a:gd name="connsiteY2" fmla="*/ 9899 h 11047"/>
              <a:gd name="connsiteX3" fmla="*/ 2000 w 10744"/>
              <a:gd name="connsiteY3" fmla="*/ 10000 h 11047"/>
              <a:gd name="connsiteX4" fmla="*/ 0 w 10744"/>
              <a:gd name="connsiteY4" fmla="*/ 0 h 11047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937 w 11681"/>
              <a:gd name="connsiteY0" fmla="*/ 2718 h 13765"/>
              <a:gd name="connsiteX1" fmla="*/ 11599 w 11681"/>
              <a:gd name="connsiteY1" fmla="*/ 0 h 13765"/>
              <a:gd name="connsiteX2" fmla="*/ 11681 w 11681"/>
              <a:gd name="connsiteY2" fmla="*/ 12617 h 13765"/>
              <a:gd name="connsiteX3" fmla="*/ 2937 w 11681"/>
              <a:gd name="connsiteY3" fmla="*/ 12718 h 13765"/>
              <a:gd name="connsiteX4" fmla="*/ 937 w 11681"/>
              <a:gd name="connsiteY4" fmla="*/ 2718 h 13765"/>
              <a:gd name="connsiteX0" fmla="*/ 1100 w 11844"/>
              <a:gd name="connsiteY0" fmla="*/ 2718 h 13765"/>
              <a:gd name="connsiteX1" fmla="*/ 11762 w 11844"/>
              <a:gd name="connsiteY1" fmla="*/ 0 h 13765"/>
              <a:gd name="connsiteX2" fmla="*/ 11844 w 11844"/>
              <a:gd name="connsiteY2" fmla="*/ 12617 h 13765"/>
              <a:gd name="connsiteX3" fmla="*/ 3100 w 11844"/>
              <a:gd name="connsiteY3" fmla="*/ 12718 h 13765"/>
              <a:gd name="connsiteX4" fmla="*/ 1100 w 11844"/>
              <a:gd name="connsiteY4" fmla="*/ 2718 h 13765"/>
              <a:gd name="connsiteX0" fmla="*/ 1100 w 12330"/>
              <a:gd name="connsiteY0" fmla="*/ 2819 h 13866"/>
              <a:gd name="connsiteX1" fmla="*/ 12330 w 12330"/>
              <a:gd name="connsiteY1" fmla="*/ 0 h 13866"/>
              <a:gd name="connsiteX2" fmla="*/ 11844 w 12330"/>
              <a:gd name="connsiteY2" fmla="*/ 12718 h 13866"/>
              <a:gd name="connsiteX3" fmla="*/ 3100 w 12330"/>
              <a:gd name="connsiteY3" fmla="*/ 12819 h 13866"/>
              <a:gd name="connsiteX4" fmla="*/ 1100 w 12330"/>
              <a:gd name="connsiteY4" fmla="*/ 2819 h 13866"/>
              <a:gd name="connsiteX0" fmla="*/ 1100 w 12336"/>
              <a:gd name="connsiteY0" fmla="*/ 2819 h 13820"/>
              <a:gd name="connsiteX1" fmla="*/ 12330 w 12336"/>
              <a:gd name="connsiteY1" fmla="*/ 0 h 13820"/>
              <a:gd name="connsiteX2" fmla="*/ 12317 w 12336"/>
              <a:gd name="connsiteY2" fmla="*/ 12617 h 13820"/>
              <a:gd name="connsiteX3" fmla="*/ 3100 w 12336"/>
              <a:gd name="connsiteY3" fmla="*/ 12819 h 13820"/>
              <a:gd name="connsiteX4" fmla="*/ 1100 w 12336"/>
              <a:gd name="connsiteY4" fmla="*/ 2819 h 13820"/>
              <a:gd name="connsiteX0" fmla="*/ 1100 w 12336"/>
              <a:gd name="connsiteY0" fmla="*/ 2819 h 15559"/>
              <a:gd name="connsiteX1" fmla="*/ 12330 w 12336"/>
              <a:gd name="connsiteY1" fmla="*/ 0 h 15559"/>
              <a:gd name="connsiteX2" fmla="*/ 12317 w 12336"/>
              <a:gd name="connsiteY2" fmla="*/ 12617 h 15559"/>
              <a:gd name="connsiteX3" fmla="*/ 3100 w 12336"/>
              <a:gd name="connsiteY3" fmla="*/ 12819 h 15559"/>
              <a:gd name="connsiteX4" fmla="*/ 1100 w 12336"/>
              <a:gd name="connsiteY4" fmla="*/ 2819 h 15559"/>
              <a:gd name="connsiteX0" fmla="*/ 1189 w 12425"/>
              <a:gd name="connsiteY0" fmla="*/ 2819 h 15559"/>
              <a:gd name="connsiteX1" fmla="*/ 12419 w 12425"/>
              <a:gd name="connsiteY1" fmla="*/ 0 h 15559"/>
              <a:gd name="connsiteX2" fmla="*/ 12406 w 12425"/>
              <a:gd name="connsiteY2" fmla="*/ 12617 h 15559"/>
              <a:gd name="connsiteX3" fmla="*/ 3189 w 12425"/>
              <a:gd name="connsiteY3" fmla="*/ 12819 h 15559"/>
              <a:gd name="connsiteX4" fmla="*/ 1189 w 12425"/>
              <a:gd name="connsiteY4" fmla="*/ 2819 h 15559"/>
              <a:gd name="connsiteX0" fmla="*/ 1189 w 12425"/>
              <a:gd name="connsiteY0" fmla="*/ 2819 h 15587"/>
              <a:gd name="connsiteX1" fmla="*/ 12419 w 12425"/>
              <a:gd name="connsiteY1" fmla="*/ 0 h 15587"/>
              <a:gd name="connsiteX2" fmla="*/ 12406 w 12425"/>
              <a:gd name="connsiteY2" fmla="*/ 12617 h 15587"/>
              <a:gd name="connsiteX3" fmla="*/ 3189 w 12425"/>
              <a:gd name="connsiteY3" fmla="*/ 12819 h 15587"/>
              <a:gd name="connsiteX4" fmla="*/ 1189 w 12425"/>
              <a:gd name="connsiteY4" fmla="*/ 2819 h 15587"/>
              <a:gd name="connsiteX0" fmla="*/ 1171 w 12407"/>
              <a:gd name="connsiteY0" fmla="*/ 2819 h 15587"/>
              <a:gd name="connsiteX1" fmla="*/ 12401 w 12407"/>
              <a:gd name="connsiteY1" fmla="*/ 0 h 15587"/>
              <a:gd name="connsiteX2" fmla="*/ 12388 w 12407"/>
              <a:gd name="connsiteY2" fmla="*/ 12617 h 15587"/>
              <a:gd name="connsiteX3" fmla="*/ 3171 w 12407"/>
              <a:gd name="connsiteY3" fmla="*/ 12819 h 15587"/>
              <a:gd name="connsiteX4" fmla="*/ 1171 w 12407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266"/>
              <a:gd name="connsiteX1" fmla="*/ 11409 w 11415"/>
              <a:gd name="connsiteY1" fmla="*/ 0 h 15266"/>
              <a:gd name="connsiteX2" fmla="*/ 11396 w 11415"/>
              <a:gd name="connsiteY2" fmla="*/ 12114 h 15266"/>
              <a:gd name="connsiteX3" fmla="*/ 2179 w 11415"/>
              <a:gd name="connsiteY3" fmla="*/ 12819 h 15266"/>
              <a:gd name="connsiteX4" fmla="*/ 179 w 11415"/>
              <a:gd name="connsiteY4" fmla="*/ 2819 h 15266"/>
              <a:gd name="connsiteX0" fmla="*/ 209 w 11445"/>
              <a:gd name="connsiteY0" fmla="*/ 2819 h 14638"/>
              <a:gd name="connsiteX1" fmla="*/ 11439 w 11445"/>
              <a:gd name="connsiteY1" fmla="*/ 0 h 14638"/>
              <a:gd name="connsiteX2" fmla="*/ 11426 w 11445"/>
              <a:gd name="connsiteY2" fmla="*/ 12114 h 14638"/>
              <a:gd name="connsiteX3" fmla="*/ 2026 w 11445"/>
              <a:gd name="connsiteY3" fmla="*/ 10806 h 14638"/>
              <a:gd name="connsiteX4" fmla="*/ 209 w 11445"/>
              <a:gd name="connsiteY4" fmla="*/ 2819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823"/>
              <a:gd name="connsiteX1" fmla="*/ 11859 w 11865"/>
              <a:gd name="connsiteY1" fmla="*/ 0 h 14823"/>
              <a:gd name="connsiteX2" fmla="*/ 11846 w 11865"/>
              <a:gd name="connsiteY2" fmla="*/ 12114 h 14823"/>
              <a:gd name="connsiteX3" fmla="*/ 2446 w 11865"/>
              <a:gd name="connsiteY3" fmla="*/ 10806 h 14823"/>
              <a:gd name="connsiteX4" fmla="*/ 140 w 11865"/>
              <a:gd name="connsiteY4" fmla="*/ 504 h 14823"/>
              <a:gd name="connsiteX0" fmla="*/ 140 w 11865"/>
              <a:gd name="connsiteY0" fmla="*/ 504 h 15493"/>
              <a:gd name="connsiteX1" fmla="*/ 11859 w 11865"/>
              <a:gd name="connsiteY1" fmla="*/ 0 h 15493"/>
              <a:gd name="connsiteX2" fmla="*/ 11846 w 11865"/>
              <a:gd name="connsiteY2" fmla="*/ 12114 h 15493"/>
              <a:gd name="connsiteX3" fmla="*/ 2446 w 11865"/>
              <a:gd name="connsiteY3" fmla="*/ 10806 h 15493"/>
              <a:gd name="connsiteX4" fmla="*/ 140 w 11865"/>
              <a:gd name="connsiteY4" fmla="*/ 504 h 15493"/>
              <a:gd name="connsiteX0" fmla="*/ 135 w 11860"/>
              <a:gd name="connsiteY0" fmla="*/ 504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504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264 w 11989"/>
              <a:gd name="connsiteY0" fmla="*/ 101 h 15383"/>
              <a:gd name="connsiteX1" fmla="*/ 11983 w 11989"/>
              <a:gd name="connsiteY1" fmla="*/ 0 h 15383"/>
              <a:gd name="connsiteX2" fmla="*/ 11970 w 11989"/>
              <a:gd name="connsiteY2" fmla="*/ 12114 h 15383"/>
              <a:gd name="connsiteX3" fmla="*/ 1836 w 11989"/>
              <a:gd name="connsiteY3" fmla="*/ 10403 h 15383"/>
              <a:gd name="connsiteX4" fmla="*/ 264 w 11989"/>
              <a:gd name="connsiteY4" fmla="*/ 101 h 15383"/>
              <a:gd name="connsiteX0" fmla="*/ 169 w 11894"/>
              <a:gd name="connsiteY0" fmla="*/ 101 h 15383"/>
              <a:gd name="connsiteX1" fmla="*/ 11888 w 11894"/>
              <a:gd name="connsiteY1" fmla="*/ 0 h 15383"/>
              <a:gd name="connsiteX2" fmla="*/ 11875 w 11894"/>
              <a:gd name="connsiteY2" fmla="*/ 12114 h 15383"/>
              <a:gd name="connsiteX3" fmla="*/ 1741 w 11894"/>
              <a:gd name="connsiteY3" fmla="*/ 10403 h 15383"/>
              <a:gd name="connsiteX4" fmla="*/ 169 w 11894"/>
              <a:gd name="connsiteY4" fmla="*/ 101 h 15383"/>
              <a:gd name="connsiteX0" fmla="*/ 169 w 11894"/>
              <a:gd name="connsiteY0" fmla="*/ 101 h 15499"/>
              <a:gd name="connsiteX1" fmla="*/ 11888 w 11894"/>
              <a:gd name="connsiteY1" fmla="*/ 0 h 15499"/>
              <a:gd name="connsiteX2" fmla="*/ 11875 w 11894"/>
              <a:gd name="connsiteY2" fmla="*/ 12114 h 15499"/>
              <a:gd name="connsiteX3" fmla="*/ 1741 w 11894"/>
              <a:gd name="connsiteY3" fmla="*/ 10403 h 15499"/>
              <a:gd name="connsiteX4" fmla="*/ 169 w 11894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50 w 11975"/>
              <a:gd name="connsiteY0" fmla="*/ 101 h 15288"/>
              <a:gd name="connsiteX1" fmla="*/ 11969 w 11975"/>
              <a:gd name="connsiteY1" fmla="*/ 0 h 15288"/>
              <a:gd name="connsiteX2" fmla="*/ 11956 w 11975"/>
              <a:gd name="connsiteY2" fmla="*/ 12114 h 15288"/>
              <a:gd name="connsiteX3" fmla="*/ 1883 w 11975"/>
              <a:gd name="connsiteY3" fmla="*/ 9598 h 15288"/>
              <a:gd name="connsiteX4" fmla="*/ 250 w 11975"/>
              <a:gd name="connsiteY4" fmla="*/ 101 h 15288"/>
              <a:gd name="connsiteX0" fmla="*/ 250 w 11975"/>
              <a:gd name="connsiteY0" fmla="*/ 101 h 15537"/>
              <a:gd name="connsiteX1" fmla="*/ 11969 w 11975"/>
              <a:gd name="connsiteY1" fmla="*/ 0 h 15537"/>
              <a:gd name="connsiteX2" fmla="*/ 11956 w 11975"/>
              <a:gd name="connsiteY2" fmla="*/ 12114 h 15537"/>
              <a:gd name="connsiteX3" fmla="*/ 1883 w 11975"/>
              <a:gd name="connsiteY3" fmla="*/ 9598 h 15537"/>
              <a:gd name="connsiteX4" fmla="*/ 250 w 11975"/>
              <a:gd name="connsiteY4" fmla="*/ 101 h 15537"/>
              <a:gd name="connsiteX0" fmla="*/ 250 w 11975"/>
              <a:gd name="connsiteY0" fmla="*/ 101 h 14629"/>
              <a:gd name="connsiteX1" fmla="*/ 11969 w 11975"/>
              <a:gd name="connsiteY1" fmla="*/ 0 h 14629"/>
              <a:gd name="connsiteX2" fmla="*/ 11956 w 11975"/>
              <a:gd name="connsiteY2" fmla="*/ 10805 h 14629"/>
              <a:gd name="connsiteX3" fmla="*/ 1883 w 11975"/>
              <a:gd name="connsiteY3" fmla="*/ 9598 h 14629"/>
              <a:gd name="connsiteX4" fmla="*/ 250 w 11975"/>
              <a:gd name="connsiteY4" fmla="*/ 101 h 14629"/>
              <a:gd name="connsiteX0" fmla="*/ 250 w 11975"/>
              <a:gd name="connsiteY0" fmla="*/ 101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101 h 15377"/>
              <a:gd name="connsiteX0" fmla="*/ 250 w 11975"/>
              <a:gd name="connsiteY0" fmla="*/ 2014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2014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73 w 12059"/>
              <a:gd name="connsiteY0" fmla="*/ 4229 h 15377"/>
              <a:gd name="connsiteX1" fmla="*/ 12053 w 12059"/>
              <a:gd name="connsiteY1" fmla="*/ 0 h 15377"/>
              <a:gd name="connsiteX2" fmla="*/ 12040 w 12059"/>
              <a:gd name="connsiteY2" fmla="*/ 10805 h 15377"/>
              <a:gd name="connsiteX3" fmla="*/ 1967 w 12059"/>
              <a:gd name="connsiteY3" fmla="*/ 9598 h 15377"/>
              <a:gd name="connsiteX4" fmla="*/ 273 w 12059"/>
              <a:gd name="connsiteY4" fmla="*/ 4229 h 15377"/>
              <a:gd name="connsiteX0" fmla="*/ 244 w 12030"/>
              <a:gd name="connsiteY0" fmla="*/ 4229 h 15722"/>
              <a:gd name="connsiteX1" fmla="*/ 12024 w 12030"/>
              <a:gd name="connsiteY1" fmla="*/ 0 h 15722"/>
              <a:gd name="connsiteX2" fmla="*/ 12011 w 12030"/>
              <a:gd name="connsiteY2" fmla="*/ 10805 h 15722"/>
              <a:gd name="connsiteX3" fmla="*/ 2060 w 12030"/>
              <a:gd name="connsiteY3" fmla="*/ 10605 h 15722"/>
              <a:gd name="connsiteX4" fmla="*/ 244 w 12030"/>
              <a:gd name="connsiteY4" fmla="*/ 4229 h 15722"/>
              <a:gd name="connsiteX0" fmla="*/ 244 w 12030"/>
              <a:gd name="connsiteY0" fmla="*/ 4229 h 15140"/>
              <a:gd name="connsiteX1" fmla="*/ 12024 w 12030"/>
              <a:gd name="connsiteY1" fmla="*/ 0 h 15140"/>
              <a:gd name="connsiteX2" fmla="*/ 12011 w 12030"/>
              <a:gd name="connsiteY2" fmla="*/ 10805 h 15140"/>
              <a:gd name="connsiteX3" fmla="*/ 2060 w 12030"/>
              <a:gd name="connsiteY3" fmla="*/ 10605 h 15140"/>
              <a:gd name="connsiteX4" fmla="*/ 244 w 12030"/>
              <a:gd name="connsiteY4" fmla="*/ 4229 h 15140"/>
              <a:gd name="connsiteX0" fmla="*/ 244 w 12030"/>
              <a:gd name="connsiteY0" fmla="*/ 4229 h 12766"/>
              <a:gd name="connsiteX1" fmla="*/ 12024 w 12030"/>
              <a:gd name="connsiteY1" fmla="*/ 0 h 12766"/>
              <a:gd name="connsiteX2" fmla="*/ 12011 w 12030"/>
              <a:gd name="connsiteY2" fmla="*/ 10805 h 12766"/>
              <a:gd name="connsiteX3" fmla="*/ 2060 w 12030"/>
              <a:gd name="connsiteY3" fmla="*/ 10605 h 12766"/>
              <a:gd name="connsiteX4" fmla="*/ 244 w 12030"/>
              <a:gd name="connsiteY4" fmla="*/ 4229 h 12766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275"/>
              <a:gd name="connsiteX1" fmla="*/ 12024 w 12030"/>
              <a:gd name="connsiteY1" fmla="*/ 0 h 15275"/>
              <a:gd name="connsiteX2" fmla="*/ 12011 w 12030"/>
              <a:gd name="connsiteY2" fmla="*/ 10805 h 15275"/>
              <a:gd name="connsiteX3" fmla="*/ 2060 w 12030"/>
              <a:gd name="connsiteY3" fmla="*/ 10605 h 15275"/>
              <a:gd name="connsiteX4" fmla="*/ 244 w 12030"/>
              <a:gd name="connsiteY4" fmla="*/ 4229 h 15275"/>
              <a:gd name="connsiteX0" fmla="*/ 211 w 11997"/>
              <a:gd name="connsiteY0" fmla="*/ 4229 h 15275"/>
              <a:gd name="connsiteX1" fmla="*/ 11991 w 11997"/>
              <a:gd name="connsiteY1" fmla="*/ 0 h 15275"/>
              <a:gd name="connsiteX2" fmla="*/ 11978 w 11997"/>
              <a:gd name="connsiteY2" fmla="*/ 10805 h 15275"/>
              <a:gd name="connsiteX3" fmla="*/ 2027 w 11997"/>
              <a:gd name="connsiteY3" fmla="*/ 10605 h 15275"/>
              <a:gd name="connsiteX4" fmla="*/ 211 w 11997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3656"/>
              <a:gd name="connsiteX1" fmla="*/ 11780 w 11786"/>
              <a:gd name="connsiteY1" fmla="*/ 0 h 13656"/>
              <a:gd name="connsiteX2" fmla="*/ 11767 w 11786"/>
              <a:gd name="connsiteY2" fmla="*/ 8490 h 13656"/>
              <a:gd name="connsiteX3" fmla="*/ 1816 w 11786"/>
              <a:gd name="connsiteY3" fmla="*/ 8290 h 13656"/>
              <a:gd name="connsiteX4" fmla="*/ 0 w 11786"/>
              <a:gd name="connsiteY4" fmla="*/ 1914 h 13656"/>
              <a:gd name="connsiteX0" fmla="*/ 0 w 11786"/>
              <a:gd name="connsiteY0" fmla="*/ 1914 h 13403"/>
              <a:gd name="connsiteX1" fmla="*/ 11780 w 11786"/>
              <a:gd name="connsiteY1" fmla="*/ 0 h 13403"/>
              <a:gd name="connsiteX2" fmla="*/ 11767 w 11786"/>
              <a:gd name="connsiteY2" fmla="*/ 8490 h 13403"/>
              <a:gd name="connsiteX3" fmla="*/ 1816 w 11786"/>
              <a:gd name="connsiteY3" fmla="*/ 8290 h 13403"/>
              <a:gd name="connsiteX4" fmla="*/ 0 w 11786"/>
              <a:gd name="connsiteY4" fmla="*/ 1914 h 13403"/>
              <a:gd name="connsiteX0" fmla="*/ 0 w 11786"/>
              <a:gd name="connsiteY0" fmla="*/ 1914 h 12943"/>
              <a:gd name="connsiteX1" fmla="*/ 11780 w 11786"/>
              <a:gd name="connsiteY1" fmla="*/ 0 h 12943"/>
              <a:gd name="connsiteX2" fmla="*/ 11767 w 11786"/>
              <a:gd name="connsiteY2" fmla="*/ 8490 h 12943"/>
              <a:gd name="connsiteX3" fmla="*/ 1694 w 11786"/>
              <a:gd name="connsiteY3" fmla="*/ 6981 h 12943"/>
              <a:gd name="connsiteX4" fmla="*/ 0 w 11786"/>
              <a:gd name="connsiteY4" fmla="*/ 1914 h 12943"/>
              <a:gd name="connsiteX0" fmla="*/ 0 w 11786"/>
              <a:gd name="connsiteY0" fmla="*/ 1914 h 12152"/>
              <a:gd name="connsiteX1" fmla="*/ 11780 w 11786"/>
              <a:gd name="connsiteY1" fmla="*/ 0 h 12152"/>
              <a:gd name="connsiteX2" fmla="*/ 11767 w 11786"/>
              <a:gd name="connsiteY2" fmla="*/ 8490 h 12152"/>
              <a:gd name="connsiteX3" fmla="*/ 1694 w 11786"/>
              <a:gd name="connsiteY3" fmla="*/ 6981 h 12152"/>
              <a:gd name="connsiteX4" fmla="*/ 0 w 11786"/>
              <a:gd name="connsiteY4" fmla="*/ 1914 h 12152"/>
              <a:gd name="connsiteX0" fmla="*/ 0 w 11786"/>
              <a:gd name="connsiteY0" fmla="*/ 1914 h 10013"/>
              <a:gd name="connsiteX1" fmla="*/ 11780 w 11786"/>
              <a:gd name="connsiteY1" fmla="*/ 0 h 10013"/>
              <a:gd name="connsiteX2" fmla="*/ 11767 w 11786"/>
              <a:gd name="connsiteY2" fmla="*/ 8490 h 10013"/>
              <a:gd name="connsiteX3" fmla="*/ 1694 w 11786"/>
              <a:gd name="connsiteY3" fmla="*/ 6981 h 10013"/>
              <a:gd name="connsiteX4" fmla="*/ 0 w 11786"/>
              <a:gd name="connsiteY4" fmla="*/ 1914 h 10013"/>
              <a:gd name="connsiteX0" fmla="*/ 0 w 11786"/>
              <a:gd name="connsiteY0" fmla="*/ 1914 h 10291"/>
              <a:gd name="connsiteX1" fmla="*/ 11780 w 11786"/>
              <a:gd name="connsiteY1" fmla="*/ 0 h 10291"/>
              <a:gd name="connsiteX2" fmla="*/ 11767 w 11786"/>
              <a:gd name="connsiteY2" fmla="*/ 8490 h 10291"/>
              <a:gd name="connsiteX3" fmla="*/ 1449 w 11786"/>
              <a:gd name="connsiteY3" fmla="*/ 8088 h 10291"/>
              <a:gd name="connsiteX4" fmla="*/ 0 w 11786"/>
              <a:gd name="connsiteY4" fmla="*/ 1914 h 10291"/>
              <a:gd name="connsiteX0" fmla="*/ 0 w 11786"/>
              <a:gd name="connsiteY0" fmla="*/ 1914 h 10563"/>
              <a:gd name="connsiteX1" fmla="*/ 11780 w 11786"/>
              <a:gd name="connsiteY1" fmla="*/ 0 h 10563"/>
              <a:gd name="connsiteX2" fmla="*/ 11767 w 11786"/>
              <a:gd name="connsiteY2" fmla="*/ 8490 h 10563"/>
              <a:gd name="connsiteX3" fmla="*/ 1449 w 11786"/>
              <a:gd name="connsiteY3" fmla="*/ 8088 h 10563"/>
              <a:gd name="connsiteX4" fmla="*/ 0 w 11786"/>
              <a:gd name="connsiteY4" fmla="*/ 1914 h 10563"/>
              <a:gd name="connsiteX0" fmla="*/ 0 w 11786"/>
              <a:gd name="connsiteY0" fmla="*/ 1914 h 9852"/>
              <a:gd name="connsiteX1" fmla="*/ 11780 w 11786"/>
              <a:gd name="connsiteY1" fmla="*/ 0 h 9852"/>
              <a:gd name="connsiteX2" fmla="*/ 11767 w 11786"/>
              <a:gd name="connsiteY2" fmla="*/ 7886 h 9852"/>
              <a:gd name="connsiteX3" fmla="*/ 1449 w 11786"/>
              <a:gd name="connsiteY3" fmla="*/ 8088 h 9852"/>
              <a:gd name="connsiteX4" fmla="*/ 0 w 11786"/>
              <a:gd name="connsiteY4" fmla="*/ 1914 h 9852"/>
              <a:gd name="connsiteX0" fmla="*/ 0 w 10000"/>
              <a:gd name="connsiteY0" fmla="*/ 1943 h 10804"/>
              <a:gd name="connsiteX1" fmla="*/ 9995 w 10000"/>
              <a:gd name="connsiteY1" fmla="*/ 0 h 10804"/>
              <a:gd name="connsiteX2" fmla="*/ 9984 w 10000"/>
              <a:gd name="connsiteY2" fmla="*/ 8004 h 10804"/>
              <a:gd name="connsiteX3" fmla="*/ 1229 w 10000"/>
              <a:gd name="connsiteY3" fmla="*/ 8210 h 10804"/>
              <a:gd name="connsiteX4" fmla="*/ 0 w 10000"/>
              <a:gd name="connsiteY4" fmla="*/ 1943 h 10804"/>
              <a:gd name="connsiteX0" fmla="*/ 0 w 10000"/>
              <a:gd name="connsiteY0" fmla="*/ 1943 h 11029"/>
              <a:gd name="connsiteX1" fmla="*/ 9995 w 10000"/>
              <a:gd name="connsiteY1" fmla="*/ 0 h 11029"/>
              <a:gd name="connsiteX2" fmla="*/ 9984 w 10000"/>
              <a:gd name="connsiteY2" fmla="*/ 8004 h 11029"/>
              <a:gd name="connsiteX3" fmla="*/ 1229 w 10000"/>
              <a:gd name="connsiteY3" fmla="*/ 8210 h 11029"/>
              <a:gd name="connsiteX4" fmla="*/ 0 w 10000"/>
              <a:gd name="connsiteY4" fmla="*/ 1943 h 1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29">
                <a:moveTo>
                  <a:pt x="0" y="1943"/>
                </a:moveTo>
                <a:cubicBezTo>
                  <a:pt x="3279" y="1841"/>
                  <a:pt x="6565" y="2861"/>
                  <a:pt x="9995" y="0"/>
                </a:cubicBezTo>
                <a:cubicBezTo>
                  <a:pt x="10018" y="4269"/>
                  <a:pt x="9961" y="3735"/>
                  <a:pt x="9984" y="8004"/>
                </a:cubicBezTo>
                <a:cubicBezTo>
                  <a:pt x="7112" y="13623"/>
                  <a:pt x="2322" y="10036"/>
                  <a:pt x="1229" y="8210"/>
                </a:cubicBezTo>
                <a:cubicBezTo>
                  <a:pt x="136" y="6384"/>
                  <a:pt x="950" y="5428"/>
                  <a:pt x="0" y="1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122C2BD-32F9-4B1B-9788-35EC4BDFC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9" y="552878"/>
            <a:ext cx="1509989" cy="518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C434C4B5-A294-442A-B4B6-781ECDD6A43A}"/>
              </a:ext>
            </a:extLst>
          </p:cNvPr>
          <p:cNvSpPr/>
          <p:nvPr/>
        </p:nvSpPr>
        <p:spPr>
          <a:xfrm>
            <a:off x="13303" y="6336481"/>
            <a:ext cx="12218593" cy="3615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www.irojgar.com | irojgarmail@gmail.com | +91 77790 10101| +91 </a:t>
            </a:r>
            <a:r>
              <a:rPr lang="en-US" dirty="0" smtClean="0">
                <a:solidFill>
                  <a:prstClr val="white"/>
                </a:solidFill>
              </a:rPr>
              <a:t>90816 28628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9" name="Rectangle 1"/>
          <p:cNvSpPr/>
          <p:nvPr/>
        </p:nvSpPr>
        <p:spPr>
          <a:xfrm>
            <a:off x="13303" y="1437713"/>
            <a:ext cx="1390494" cy="5058780"/>
          </a:xfrm>
          <a:custGeom>
            <a:avLst/>
            <a:gdLst>
              <a:gd name="connsiteX0" fmla="*/ 0 w 1364737"/>
              <a:gd name="connsiteY0" fmla="*/ 0 h 5058780"/>
              <a:gd name="connsiteX1" fmla="*/ 1364737 w 1364737"/>
              <a:gd name="connsiteY1" fmla="*/ 0 h 5058780"/>
              <a:gd name="connsiteX2" fmla="*/ 1364737 w 1364737"/>
              <a:gd name="connsiteY2" fmla="*/ 5058780 h 5058780"/>
              <a:gd name="connsiteX3" fmla="*/ 0 w 1364737"/>
              <a:gd name="connsiteY3" fmla="*/ 5058780 h 5058780"/>
              <a:gd name="connsiteX4" fmla="*/ 0 w 1364737"/>
              <a:gd name="connsiteY4" fmla="*/ 0 h 5058780"/>
              <a:gd name="connsiteX0" fmla="*/ 0 w 1390494"/>
              <a:gd name="connsiteY0" fmla="*/ 0 h 5058780"/>
              <a:gd name="connsiteX1" fmla="*/ 1364737 w 1390494"/>
              <a:gd name="connsiteY1" fmla="*/ 0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0494" h="5058780">
                <a:moveTo>
                  <a:pt x="0" y="0"/>
                </a:moveTo>
                <a:cubicBezTo>
                  <a:pt x="459205" y="313386"/>
                  <a:pt x="738106" y="794196"/>
                  <a:pt x="1377615" y="940157"/>
                </a:cubicBezTo>
                <a:lnTo>
                  <a:pt x="1390494" y="3835287"/>
                </a:lnTo>
                <a:cubicBezTo>
                  <a:pt x="798207" y="4101450"/>
                  <a:pt x="463498" y="4650949"/>
                  <a:pt x="0" y="50587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black"/>
                </a:solidFill>
              </a:rPr>
              <a:t>Coaching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Placement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Immigration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Co-Working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20" name="Flowchart: Delay 19">
            <a:extLst>
              <a:ext uri="{FF2B5EF4-FFF2-40B4-BE49-F238E27FC236}">
                <a16:creationId xmlns="" xmlns:a16="http://schemas.microsoft.com/office/drawing/2014/main" id="{EFFD0DF3-F639-4742-A2E2-8B904FB253FD}"/>
              </a:ext>
            </a:extLst>
          </p:cNvPr>
          <p:cNvSpPr/>
          <p:nvPr/>
        </p:nvSpPr>
        <p:spPr>
          <a:xfrm>
            <a:off x="-13293" y="12233"/>
            <a:ext cx="1509823" cy="1425480"/>
          </a:xfrm>
          <a:prstGeom prst="flowChartDela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FFB26AEA-3F6E-43D7-83CB-56E6886551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4" y="132353"/>
            <a:ext cx="1082711" cy="113842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91472109-0475-4034-AAFA-473EB0EE382C}"/>
              </a:ext>
            </a:extLst>
          </p:cNvPr>
          <p:cNvCxnSpPr>
            <a:cxnSpLocks/>
          </p:cNvCxnSpPr>
          <p:nvPr/>
        </p:nvCxnSpPr>
        <p:spPr>
          <a:xfrm>
            <a:off x="130581" y="4498516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66C34EB-8580-446F-831B-DF8728325AC2}"/>
              </a:ext>
            </a:extLst>
          </p:cNvPr>
          <p:cNvCxnSpPr>
            <a:cxnSpLocks/>
          </p:cNvCxnSpPr>
          <p:nvPr/>
        </p:nvCxnSpPr>
        <p:spPr>
          <a:xfrm>
            <a:off x="115023" y="3967103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13256E47-DF05-4210-AD3F-6EF7999AEBD7}"/>
              </a:ext>
            </a:extLst>
          </p:cNvPr>
          <p:cNvCxnSpPr>
            <a:cxnSpLocks/>
          </p:cNvCxnSpPr>
          <p:nvPr/>
        </p:nvCxnSpPr>
        <p:spPr>
          <a:xfrm>
            <a:off x="115024" y="3436147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4047344" y="211709"/>
            <a:ext cx="3897444" cy="732671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ambria" pitchFamily="18" charset="0"/>
              </a:rPr>
              <a:t>SEQUENCE</a:t>
            </a:r>
            <a:endParaRPr lang="en-US" sz="2800" b="1" dirty="0">
              <a:solidFill>
                <a:schemeClr val="bg1"/>
              </a:solidFill>
              <a:latin typeface="Cambria" pitchFamily="18" charset="0"/>
            </a:endParaRPr>
          </a:p>
          <a:p>
            <a:pPr algn="ctr"/>
            <a:endParaRPr lang="en-IN" dirty="0"/>
          </a:p>
        </p:txBody>
      </p:sp>
      <p:sp>
        <p:nvSpPr>
          <p:cNvPr id="14" name="TextBox 13"/>
          <p:cNvSpPr txBox="1"/>
          <p:nvPr/>
        </p:nvSpPr>
        <p:spPr>
          <a:xfrm>
            <a:off x="4705640" y="1290400"/>
            <a:ext cx="6477000" cy="4894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4488" indent="-344488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rgbClr val="002060"/>
                </a:solidFill>
                <a:latin typeface="+mn-lt"/>
              </a:rPr>
              <a:t>About RJ sir and creation of iROJGAR</a:t>
            </a:r>
          </a:p>
          <a:p>
            <a:pPr marL="344488" indent="-34448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rgbClr val="FF0000"/>
                </a:solidFill>
                <a:latin typeface="+mn-lt"/>
              </a:rPr>
              <a:t>Vision, Mission &amp; Values of iROJGAR</a:t>
            </a:r>
          </a:p>
          <a:p>
            <a:pPr marL="344488" indent="-34448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Organizational Tree</a:t>
            </a:r>
          </a:p>
          <a:p>
            <a:pPr marL="344488" indent="-34448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rgbClr val="FF0000"/>
                </a:solidFill>
                <a:latin typeface="+mn-lt"/>
              </a:rPr>
              <a:t>Candidate’s perception of employment</a:t>
            </a:r>
          </a:p>
          <a:p>
            <a:pPr marL="344488" indent="-34448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Employer’s perception of Employee </a:t>
            </a:r>
          </a:p>
          <a:p>
            <a:pPr marL="344488" indent="-34448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Process flowchart</a:t>
            </a:r>
          </a:p>
          <a:p>
            <a:pPr marL="344488" indent="-34448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rgbClr val="FF0000"/>
                </a:solidFill>
                <a:latin typeface="+mn-lt"/>
              </a:rPr>
              <a:t>Level of jobs and Salary offered</a:t>
            </a:r>
          </a:p>
          <a:p>
            <a:pPr marL="344488" indent="-34448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IN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Success stories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marL="344488" indent="-34448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rgbClr val="FF0000"/>
                </a:solidFill>
                <a:latin typeface="+mn-lt"/>
              </a:rPr>
              <a:t>Benefits to registered Parties </a:t>
            </a:r>
          </a:p>
          <a:p>
            <a:pPr marL="344488" indent="-34448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Industries we focus on</a:t>
            </a:r>
          </a:p>
          <a:p>
            <a:pPr marL="344488" indent="-34448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rgbClr val="FF0000"/>
                </a:solidFill>
                <a:latin typeface="+mn-lt"/>
              </a:rPr>
              <a:t>Services offered by iROJGAR </a:t>
            </a:r>
          </a:p>
          <a:p>
            <a:pPr marL="344488" indent="-34448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Our commitment towards Placement</a:t>
            </a:r>
          </a:p>
          <a:p>
            <a:pPr marL="344488" indent="-34448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rgbClr val="FF0000"/>
                </a:solidFill>
                <a:latin typeface="+mn-lt"/>
              </a:rPr>
              <a:t>Contact us </a:t>
            </a:r>
          </a:p>
        </p:txBody>
      </p:sp>
    </p:spTree>
    <p:extLst>
      <p:ext uri="{BB962C8B-B14F-4D97-AF65-F5344CB8AC3E}">
        <p14:creationId xmlns:p14="http://schemas.microsoft.com/office/powerpoint/2010/main" val="1929290838"/>
      </p:ext>
    </p:extLst>
  </p:cSld>
  <p:clrMapOvr>
    <a:masterClrMapping/>
  </p:clrMapOvr>
  <p:transition spd="med" advTm="7000">
    <p:pull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 descr="about_u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18" y="1437713"/>
            <a:ext cx="3807516" cy="4527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owchart: Manual Input 3">
            <a:extLst>
              <a:ext uri="{FF2B5EF4-FFF2-40B4-BE49-F238E27FC236}">
                <a16:creationId xmlns="" xmlns:a16="http://schemas.microsoft.com/office/drawing/2014/main" id="{AA5BE789-F2E5-47F5-AEF9-A829ED4C72A2}"/>
              </a:ext>
            </a:extLst>
          </p:cNvPr>
          <p:cNvSpPr/>
          <p:nvPr/>
        </p:nvSpPr>
        <p:spPr>
          <a:xfrm>
            <a:off x="10670064" y="1196346"/>
            <a:ext cx="1509989" cy="46967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9659 w 10000"/>
              <a:gd name="connsiteY2" fmla="*/ 6504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7228"/>
              <a:gd name="connsiteX1" fmla="*/ 10000 w 10000"/>
              <a:gd name="connsiteY1" fmla="*/ 0 h 7228"/>
              <a:gd name="connsiteX2" fmla="*/ 9659 w 10000"/>
              <a:gd name="connsiteY2" fmla="*/ 6504 h 7228"/>
              <a:gd name="connsiteX3" fmla="*/ 68 w 10000"/>
              <a:gd name="connsiteY3" fmla="*/ 7228 h 7228"/>
              <a:gd name="connsiteX4" fmla="*/ 0 w 10000"/>
              <a:gd name="connsiteY4" fmla="*/ 2000 h 7228"/>
              <a:gd name="connsiteX0" fmla="*/ 0 w 9795"/>
              <a:gd name="connsiteY0" fmla="*/ 2702 h 9935"/>
              <a:gd name="connsiteX1" fmla="*/ 9795 w 9795"/>
              <a:gd name="connsiteY1" fmla="*/ 0 h 9935"/>
              <a:gd name="connsiteX2" fmla="*/ 9659 w 9795"/>
              <a:gd name="connsiteY2" fmla="*/ 8933 h 9935"/>
              <a:gd name="connsiteX3" fmla="*/ 68 w 9795"/>
              <a:gd name="connsiteY3" fmla="*/ 9935 h 9935"/>
              <a:gd name="connsiteX4" fmla="*/ 0 w 9795"/>
              <a:gd name="connsiteY4" fmla="*/ 2702 h 9935"/>
              <a:gd name="connsiteX0" fmla="*/ 0 w 10000"/>
              <a:gd name="connsiteY0" fmla="*/ 2720 h 10658"/>
              <a:gd name="connsiteX1" fmla="*/ 10000 w 10000"/>
              <a:gd name="connsiteY1" fmla="*/ 0 h 10658"/>
              <a:gd name="connsiteX2" fmla="*/ 9861 w 10000"/>
              <a:gd name="connsiteY2" fmla="*/ 8991 h 10658"/>
              <a:gd name="connsiteX3" fmla="*/ 695 w 10000"/>
              <a:gd name="connsiteY3" fmla="*/ 10658 h 10658"/>
              <a:gd name="connsiteX4" fmla="*/ 0 w 10000"/>
              <a:gd name="connsiteY4" fmla="*/ 2720 h 10658"/>
              <a:gd name="connsiteX0" fmla="*/ 768 w 9306"/>
              <a:gd name="connsiteY0" fmla="*/ 2391 h 10658"/>
              <a:gd name="connsiteX1" fmla="*/ 9306 w 9306"/>
              <a:gd name="connsiteY1" fmla="*/ 0 h 10658"/>
              <a:gd name="connsiteX2" fmla="*/ 9167 w 9306"/>
              <a:gd name="connsiteY2" fmla="*/ 8991 h 10658"/>
              <a:gd name="connsiteX3" fmla="*/ 1 w 9306"/>
              <a:gd name="connsiteY3" fmla="*/ 10658 h 10658"/>
              <a:gd name="connsiteX4" fmla="*/ 768 w 9306"/>
              <a:gd name="connsiteY4" fmla="*/ 2391 h 10658"/>
              <a:gd name="connsiteX0" fmla="*/ 824 w 9999"/>
              <a:gd name="connsiteY0" fmla="*/ 2243 h 10000"/>
              <a:gd name="connsiteX1" fmla="*/ 9999 w 9999"/>
              <a:gd name="connsiteY1" fmla="*/ 0 h 10000"/>
              <a:gd name="connsiteX2" fmla="*/ 9850 w 9999"/>
              <a:gd name="connsiteY2" fmla="*/ 8436 h 10000"/>
              <a:gd name="connsiteX3" fmla="*/ 0 w 9999"/>
              <a:gd name="connsiteY3" fmla="*/ 10000 h 10000"/>
              <a:gd name="connsiteX4" fmla="*/ 824 w 9999"/>
              <a:gd name="connsiteY4" fmla="*/ 2243 h 10000"/>
              <a:gd name="connsiteX0" fmla="*/ 824 w 10374"/>
              <a:gd name="connsiteY0" fmla="*/ 83 h 7840"/>
              <a:gd name="connsiteX1" fmla="*/ 10374 w 10374"/>
              <a:gd name="connsiteY1" fmla="*/ 0 h 7840"/>
              <a:gd name="connsiteX2" fmla="*/ 9851 w 10374"/>
              <a:gd name="connsiteY2" fmla="*/ 6276 h 7840"/>
              <a:gd name="connsiteX3" fmla="*/ 0 w 10374"/>
              <a:gd name="connsiteY3" fmla="*/ 7840 h 7840"/>
              <a:gd name="connsiteX4" fmla="*/ 824 w 10374"/>
              <a:gd name="connsiteY4" fmla="*/ 83 h 7840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289 w 9495"/>
              <a:gd name="connsiteY0" fmla="*/ 106 h 10237"/>
              <a:gd name="connsiteX1" fmla="*/ 9495 w 9495"/>
              <a:gd name="connsiteY1" fmla="*/ 0 h 10237"/>
              <a:gd name="connsiteX2" fmla="*/ 9424 w 9495"/>
              <a:gd name="connsiteY2" fmla="*/ 10157 h 10237"/>
              <a:gd name="connsiteX3" fmla="*/ 0 w 9495"/>
              <a:gd name="connsiteY3" fmla="*/ 10236 h 10237"/>
              <a:gd name="connsiteX4" fmla="*/ 289 w 9495"/>
              <a:gd name="connsiteY4" fmla="*/ 106 h 10237"/>
              <a:gd name="connsiteX0" fmla="*/ 304 w 9946"/>
              <a:gd name="connsiteY0" fmla="*/ 694 h 10590"/>
              <a:gd name="connsiteX1" fmla="*/ 9696 w 9946"/>
              <a:gd name="connsiteY1" fmla="*/ 0 h 10590"/>
              <a:gd name="connsiteX2" fmla="*/ 9925 w 9946"/>
              <a:gd name="connsiteY2" fmla="*/ 10512 h 10590"/>
              <a:gd name="connsiteX3" fmla="*/ 0 w 9946"/>
              <a:gd name="connsiteY3" fmla="*/ 10589 h 10590"/>
              <a:gd name="connsiteX4" fmla="*/ 304 w 9946"/>
              <a:gd name="connsiteY4" fmla="*/ 694 h 1059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4"/>
              <a:gd name="connsiteX1" fmla="*/ 9749 w 10000"/>
              <a:gd name="connsiteY1" fmla="*/ 0 h 10004"/>
              <a:gd name="connsiteX2" fmla="*/ 9979 w 10000"/>
              <a:gd name="connsiteY2" fmla="*/ 9926 h 10004"/>
              <a:gd name="connsiteX3" fmla="*/ 0 w 10000"/>
              <a:gd name="connsiteY3" fmla="*/ 9999 h 10004"/>
              <a:gd name="connsiteX4" fmla="*/ 306 w 10000"/>
              <a:gd name="connsiteY4" fmla="*/ 655 h 10004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54"/>
              <a:gd name="connsiteY0" fmla="*/ 655 h 10185"/>
              <a:gd name="connsiteX1" fmla="*/ 10054 w 10054"/>
              <a:gd name="connsiteY1" fmla="*/ 0 h 10185"/>
              <a:gd name="connsiteX2" fmla="*/ 9979 w 10054"/>
              <a:gd name="connsiteY2" fmla="*/ 9926 h 10185"/>
              <a:gd name="connsiteX3" fmla="*/ 0 w 10054"/>
              <a:gd name="connsiteY3" fmla="*/ 9999 h 10185"/>
              <a:gd name="connsiteX4" fmla="*/ 306 w 10054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109 w 12858"/>
              <a:gd name="connsiteY0" fmla="*/ 510 h 10088"/>
              <a:gd name="connsiteX1" fmla="*/ 12679 w 12858"/>
              <a:gd name="connsiteY1" fmla="*/ 0 h 10088"/>
              <a:gd name="connsiteX2" fmla="*/ 12833 w 12858"/>
              <a:gd name="connsiteY2" fmla="*/ 9829 h 10088"/>
              <a:gd name="connsiteX3" fmla="*/ 2625 w 12858"/>
              <a:gd name="connsiteY3" fmla="*/ 9902 h 10088"/>
              <a:gd name="connsiteX4" fmla="*/ 109 w 12858"/>
              <a:gd name="connsiteY4" fmla="*/ 510 h 10088"/>
              <a:gd name="connsiteX0" fmla="*/ 89 w 12838"/>
              <a:gd name="connsiteY0" fmla="*/ 510 h 10088"/>
              <a:gd name="connsiteX1" fmla="*/ 12659 w 12838"/>
              <a:gd name="connsiteY1" fmla="*/ 0 h 10088"/>
              <a:gd name="connsiteX2" fmla="*/ 12813 w 12838"/>
              <a:gd name="connsiteY2" fmla="*/ 9829 h 10088"/>
              <a:gd name="connsiteX3" fmla="*/ 4411 w 12838"/>
              <a:gd name="connsiteY3" fmla="*/ 9902 h 10088"/>
              <a:gd name="connsiteX4" fmla="*/ 89 w 12838"/>
              <a:gd name="connsiteY4" fmla="*/ 510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406 w 18000"/>
              <a:gd name="connsiteY0" fmla="*/ 0 h 10474"/>
              <a:gd name="connsiteX1" fmla="*/ 17821 w 18000"/>
              <a:gd name="connsiteY1" fmla="*/ 386 h 10474"/>
              <a:gd name="connsiteX2" fmla="*/ 17975 w 18000"/>
              <a:gd name="connsiteY2" fmla="*/ 10215 h 10474"/>
              <a:gd name="connsiteX3" fmla="*/ 9573 w 18000"/>
              <a:gd name="connsiteY3" fmla="*/ 10288 h 10474"/>
              <a:gd name="connsiteX4" fmla="*/ 406 w 18000"/>
              <a:gd name="connsiteY4" fmla="*/ 0 h 10474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698"/>
              <a:gd name="connsiteX1" fmla="*/ 18414 w 18414"/>
              <a:gd name="connsiteY1" fmla="*/ 0 h 10698"/>
              <a:gd name="connsiteX2" fmla="*/ 18125 w 18414"/>
              <a:gd name="connsiteY2" fmla="*/ 10458 h 10698"/>
              <a:gd name="connsiteX3" fmla="*/ 9723 w 18414"/>
              <a:gd name="connsiteY3" fmla="*/ 10531 h 10698"/>
              <a:gd name="connsiteX4" fmla="*/ 9433 w 18414"/>
              <a:gd name="connsiteY4" fmla="*/ 2518 h 10698"/>
              <a:gd name="connsiteX5" fmla="*/ 556 w 18414"/>
              <a:gd name="connsiteY5" fmla="*/ 243 h 10698"/>
              <a:gd name="connsiteX0" fmla="*/ 556 w 18414"/>
              <a:gd name="connsiteY0" fmla="*/ 243 h 10531"/>
              <a:gd name="connsiteX1" fmla="*/ 18414 w 18414"/>
              <a:gd name="connsiteY1" fmla="*/ 0 h 10531"/>
              <a:gd name="connsiteX2" fmla="*/ 18125 w 18414"/>
              <a:gd name="connsiteY2" fmla="*/ 10458 h 10531"/>
              <a:gd name="connsiteX3" fmla="*/ 9723 w 18414"/>
              <a:gd name="connsiteY3" fmla="*/ 10531 h 10531"/>
              <a:gd name="connsiteX4" fmla="*/ 9433 w 18414"/>
              <a:gd name="connsiteY4" fmla="*/ 2518 h 10531"/>
              <a:gd name="connsiteX5" fmla="*/ 556 w 18414"/>
              <a:gd name="connsiteY5" fmla="*/ 243 h 10531"/>
              <a:gd name="connsiteX0" fmla="*/ 556 w 18414"/>
              <a:gd name="connsiteY0" fmla="*/ 243 h 10623"/>
              <a:gd name="connsiteX1" fmla="*/ 18414 w 18414"/>
              <a:gd name="connsiteY1" fmla="*/ 0 h 10623"/>
              <a:gd name="connsiteX2" fmla="*/ 18125 w 18414"/>
              <a:gd name="connsiteY2" fmla="*/ 10458 h 10623"/>
              <a:gd name="connsiteX3" fmla="*/ 9723 w 18414"/>
              <a:gd name="connsiteY3" fmla="*/ 10531 h 10623"/>
              <a:gd name="connsiteX4" fmla="*/ 9433 w 18414"/>
              <a:gd name="connsiteY4" fmla="*/ 2518 h 10623"/>
              <a:gd name="connsiteX5" fmla="*/ 556 w 18414"/>
              <a:gd name="connsiteY5" fmla="*/ 243 h 10623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71 w 18429"/>
              <a:gd name="connsiteY0" fmla="*/ 243 h 10694"/>
              <a:gd name="connsiteX1" fmla="*/ 18429 w 18429"/>
              <a:gd name="connsiteY1" fmla="*/ 0 h 10694"/>
              <a:gd name="connsiteX2" fmla="*/ 18140 w 18429"/>
              <a:gd name="connsiteY2" fmla="*/ 10458 h 10694"/>
              <a:gd name="connsiteX3" fmla="*/ 10846 w 18429"/>
              <a:gd name="connsiteY3" fmla="*/ 10531 h 10694"/>
              <a:gd name="connsiteX4" fmla="*/ 9116 w 18429"/>
              <a:gd name="connsiteY4" fmla="*/ 2445 h 10694"/>
              <a:gd name="connsiteX5" fmla="*/ 571 w 18429"/>
              <a:gd name="connsiteY5" fmla="*/ 243 h 10694"/>
              <a:gd name="connsiteX0" fmla="*/ 591 w 18449"/>
              <a:gd name="connsiteY0" fmla="*/ 243 h 10694"/>
              <a:gd name="connsiteX1" fmla="*/ 18449 w 18449"/>
              <a:gd name="connsiteY1" fmla="*/ 0 h 10694"/>
              <a:gd name="connsiteX2" fmla="*/ 18160 w 18449"/>
              <a:gd name="connsiteY2" fmla="*/ 10458 h 10694"/>
              <a:gd name="connsiteX3" fmla="*/ 10866 w 18449"/>
              <a:gd name="connsiteY3" fmla="*/ 10531 h 10694"/>
              <a:gd name="connsiteX4" fmla="*/ 9136 w 18449"/>
              <a:gd name="connsiteY4" fmla="*/ 2445 h 10694"/>
              <a:gd name="connsiteX5" fmla="*/ 591 w 18449"/>
              <a:gd name="connsiteY5" fmla="*/ 243 h 10694"/>
              <a:gd name="connsiteX0" fmla="*/ 694 w 18552"/>
              <a:gd name="connsiteY0" fmla="*/ 243 h 10694"/>
              <a:gd name="connsiteX1" fmla="*/ 18552 w 18552"/>
              <a:gd name="connsiteY1" fmla="*/ 0 h 10694"/>
              <a:gd name="connsiteX2" fmla="*/ 18263 w 18552"/>
              <a:gd name="connsiteY2" fmla="*/ 10458 h 10694"/>
              <a:gd name="connsiteX3" fmla="*/ 10969 w 18552"/>
              <a:gd name="connsiteY3" fmla="*/ 10531 h 10694"/>
              <a:gd name="connsiteX4" fmla="*/ 9239 w 18552"/>
              <a:gd name="connsiteY4" fmla="*/ 2445 h 10694"/>
              <a:gd name="connsiteX5" fmla="*/ 694 w 18552"/>
              <a:gd name="connsiteY5" fmla="*/ 243 h 10694"/>
              <a:gd name="connsiteX0" fmla="*/ 582 w 18440"/>
              <a:gd name="connsiteY0" fmla="*/ 243 h 10694"/>
              <a:gd name="connsiteX1" fmla="*/ 18440 w 18440"/>
              <a:gd name="connsiteY1" fmla="*/ 0 h 10694"/>
              <a:gd name="connsiteX2" fmla="*/ 18151 w 18440"/>
              <a:gd name="connsiteY2" fmla="*/ 10458 h 10694"/>
              <a:gd name="connsiteX3" fmla="*/ 10857 w 18440"/>
              <a:gd name="connsiteY3" fmla="*/ 10531 h 10694"/>
              <a:gd name="connsiteX4" fmla="*/ 9127 w 18440"/>
              <a:gd name="connsiteY4" fmla="*/ 2445 h 10694"/>
              <a:gd name="connsiteX5" fmla="*/ 582 w 18440"/>
              <a:gd name="connsiteY5" fmla="*/ 243 h 10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0" h="10694">
                <a:moveTo>
                  <a:pt x="582" y="243"/>
                </a:moveTo>
                <a:cubicBezTo>
                  <a:pt x="4142" y="606"/>
                  <a:pt x="13581" y="993"/>
                  <a:pt x="18440" y="0"/>
                </a:cubicBezTo>
                <a:cubicBezTo>
                  <a:pt x="18313" y="3333"/>
                  <a:pt x="18279" y="7126"/>
                  <a:pt x="18151" y="10458"/>
                </a:cubicBezTo>
                <a:cubicBezTo>
                  <a:pt x="15350" y="10797"/>
                  <a:pt x="13547" y="10725"/>
                  <a:pt x="10857" y="10531"/>
                </a:cubicBezTo>
                <a:cubicBezTo>
                  <a:pt x="11292" y="8155"/>
                  <a:pt x="10655" y="4160"/>
                  <a:pt x="9127" y="2445"/>
                </a:cubicBezTo>
                <a:cubicBezTo>
                  <a:pt x="7377" y="876"/>
                  <a:pt x="-2466" y="530"/>
                  <a:pt x="582" y="243"/>
                </a:cubicBezTo>
                <a:close/>
              </a:path>
            </a:pathLst>
          </a:custGeom>
          <a:solidFill>
            <a:srgbClr val="3966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FE5B780-BCC7-4141-AA69-9F8B00602631}"/>
              </a:ext>
            </a:extLst>
          </p:cNvPr>
          <p:cNvSpPr txBox="1"/>
          <p:nvPr/>
        </p:nvSpPr>
        <p:spPr>
          <a:xfrm>
            <a:off x="11621386" y="1945758"/>
            <a:ext cx="382772" cy="3838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JOBS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FOR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JANTA</a:t>
            </a:r>
            <a:endParaRPr lang="en-IN" sz="2000" b="1" dirty="0">
              <a:solidFill>
                <a:prstClr val="white"/>
              </a:solidFill>
              <a:latin typeface="Aileron Heavy" panose="00000A00000000000000" pitchFamily="50" charset="0"/>
            </a:endParaRPr>
          </a:p>
        </p:txBody>
      </p:sp>
      <p:sp>
        <p:nvSpPr>
          <p:cNvPr id="8" name="Flowchart: Manual Operation 7">
            <a:extLst>
              <a:ext uri="{FF2B5EF4-FFF2-40B4-BE49-F238E27FC236}">
                <a16:creationId xmlns="" xmlns:a16="http://schemas.microsoft.com/office/drawing/2014/main" id="{F6A25CFE-8A0E-47AC-A342-F393F7EFFC45}"/>
              </a:ext>
            </a:extLst>
          </p:cNvPr>
          <p:cNvSpPr/>
          <p:nvPr/>
        </p:nvSpPr>
        <p:spPr>
          <a:xfrm>
            <a:off x="10142089" y="211709"/>
            <a:ext cx="2049911" cy="11477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626"/>
              <a:gd name="connsiteX1" fmla="*/ 10000 w 10000"/>
              <a:gd name="connsiteY1" fmla="*/ 0 h 10626"/>
              <a:gd name="connsiteX2" fmla="*/ 8000 w 10000"/>
              <a:gd name="connsiteY2" fmla="*/ 10000 h 10626"/>
              <a:gd name="connsiteX3" fmla="*/ 2000 w 10000"/>
              <a:gd name="connsiteY3" fmla="*/ 10000 h 10626"/>
              <a:gd name="connsiteX4" fmla="*/ 0 w 10000"/>
              <a:gd name="connsiteY4" fmla="*/ 0 h 10626"/>
              <a:gd name="connsiteX0" fmla="*/ 0 w 10000"/>
              <a:gd name="connsiteY0" fmla="*/ 0 h 11094"/>
              <a:gd name="connsiteX1" fmla="*/ 10000 w 10000"/>
              <a:gd name="connsiteY1" fmla="*/ 0 h 11094"/>
              <a:gd name="connsiteX2" fmla="*/ 8000 w 10000"/>
              <a:gd name="connsiteY2" fmla="*/ 10000 h 11094"/>
              <a:gd name="connsiteX3" fmla="*/ 2000 w 10000"/>
              <a:gd name="connsiteY3" fmla="*/ 10000 h 11094"/>
              <a:gd name="connsiteX4" fmla="*/ 0 w 10000"/>
              <a:gd name="connsiteY4" fmla="*/ 0 h 11094"/>
              <a:gd name="connsiteX0" fmla="*/ 0 w 10744"/>
              <a:gd name="connsiteY0" fmla="*/ 0 h 11047"/>
              <a:gd name="connsiteX1" fmla="*/ 10000 w 10744"/>
              <a:gd name="connsiteY1" fmla="*/ 0 h 11047"/>
              <a:gd name="connsiteX2" fmla="*/ 10744 w 10744"/>
              <a:gd name="connsiteY2" fmla="*/ 9899 h 11047"/>
              <a:gd name="connsiteX3" fmla="*/ 2000 w 10744"/>
              <a:gd name="connsiteY3" fmla="*/ 10000 h 11047"/>
              <a:gd name="connsiteX4" fmla="*/ 0 w 10744"/>
              <a:gd name="connsiteY4" fmla="*/ 0 h 11047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937 w 11681"/>
              <a:gd name="connsiteY0" fmla="*/ 2718 h 13765"/>
              <a:gd name="connsiteX1" fmla="*/ 11599 w 11681"/>
              <a:gd name="connsiteY1" fmla="*/ 0 h 13765"/>
              <a:gd name="connsiteX2" fmla="*/ 11681 w 11681"/>
              <a:gd name="connsiteY2" fmla="*/ 12617 h 13765"/>
              <a:gd name="connsiteX3" fmla="*/ 2937 w 11681"/>
              <a:gd name="connsiteY3" fmla="*/ 12718 h 13765"/>
              <a:gd name="connsiteX4" fmla="*/ 937 w 11681"/>
              <a:gd name="connsiteY4" fmla="*/ 2718 h 13765"/>
              <a:gd name="connsiteX0" fmla="*/ 1100 w 11844"/>
              <a:gd name="connsiteY0" fmla="*/ 2718 h 13765"/>
              <a:gd name="connsiteX1" fmla="*/ 11762 w 11844"/>
              <a:gd name="connsiteY1" fmla="*/ 0 h 13765"/>
              <a:gd name="connsiteX2" fmla="*/ 11844 w 11844"/>
              <a:gd name="connsiteY2" fmla="*/ 12617 h 13765"/>
              <a:gd name="connsiteX3" fmla="*/ 3100 w 11844"/>
              <a:gd name="connsiteY3" fmla="*/ 12718 h 13765"/>
              <a:gd name="connsiteX4" fmla="*/ 1100 w 11844"/>
              <a:gd name="connsiteY4" fmla="*/ 2718 h 13765"/>
              <a:gd name="connsiteX0" fmla="*/ 1100 w 12330"/>
              <a:gd name="connsiteY0" fmla="*/ 2819 h 13866"/>
              <a:gd name="connsiteX1" fmla="*/ 12330 w 12330"/>
              <a:gd name="connsiteY1" fmla="*/ 0 h 13866"/>
              <a:gd name="connsiteX2" fmla="*/ 11844 w 12330"/>
              <a:gd name="connsiteY2" fmla="*/ 12718 h 13866"/>
              <a:gd name="connsiteX3" fmla="*/ 3100 w 12330"/>
              <a:gd name="connsiteY3" fmla="*/ 12819 h 13866"/>
              <a:gd name="connsiteX4" fmla="*/ 1100 w 12330"/>
              <a:gd name="connsiteY4" fmla="*/ 2819 h 13866"/>
              <a:gd name="connsiteX0" fmla="*/ 1100 w 12336"/>
              <a:gd name="connsiteY0" fmla="*/ 2819 h 13820"/>
              <a:gd name="connsiteX1" fmla="*/ 12330 w 12336"/>
              <a:gd name="connsiteY1" fmla="*/ 0 h 13820"/>
              <a:gd name="connsiteX2" fmla="*/ 12317 w 12336"/>
              <a:gd name="connsiteY2" fmla="*/ 12617 h 13820"/>
              <a:gd name="connsiteX3" fmla="*/ 3100 w 12336"/>
              <a:gd name="connsiteY3" fmla="*/ 12819 h 13820"/>
              <a:gd name="connsiteX4" fmla="*/ 1100 w 12336"/>
              <a:gd name="connsiteY4" fmla="*/ 2819 h 13820"/>
              <a:gd name="connsiteX0" fmla="*/ 1100 w 12336"/>
              <a:gd name="connsiteY0" fmla="*/ 2819 h 15559"/>
              <a:gd name="connsiteX1" fmla="*/ 12330 w 12336"/>
              <a:gd name="connsiteY1" fmla="*/ 0 h 15559"/>
              <a:gd name="connsiteX2" fmla="*/ 12317 w 12336"/>
              <a:gd name="connsiteY2" fmla="*/ 12617 h 15559"/>
              <a:gd name="connsiteX3" fmla="*/ 3100 w 12336"/>
              <a:gd name="connsiteY3" fmla="*/ 12819 h 15559"/>
              <a:gd name="connsiteX4" fmla="*/ 1100 w 12336"/>
              <a:gd name="connsiteY4" fmla="*/ 2819 h 15559"/>
              <a:gd name="connsiteX0" fmla="*/ 1189 w 12425"/>
              <a:gd name="connsiteY0" fmla="*/ 2819 h 15559"/>
              <a:gd name="connsiteX1" fmla="*/ 12419 w 12425"/>
              <a:gd name="connsiteY1" fmla="*/ 0 h 15559"/>
              <a:gd name="connsiteX2" fmla="*/ 12406 w 12425"/>
              <a:gd name="connsiteY2" fmla="*/ 12617 h 15559"/>
              <a:gd name="connsiteX3" fmla="*/ 3189 w 12425"/>
              <a:gd name="connsiteY3" fmla="*/ 12819 h 15559"/>
              <a:gd name="connsiteX4" fmla="*/ 1189 w 12425"/>
              <a:gd name="connsiteY4" fmla="*/ 2819 h 15559"/>
              <a:gd name="connsiteX0" fmla="*/ 1189 w 12425"/>
              <a:gd name="connsiteY0" fmla="*/ 2819 h 15587"/>
              <a:gd name="connsiteX1" fmla="*/ 12419 w 12425"/>
              <a:gd name="connsiteY1" fmla="*/ 0 h 15587"/>
              <a:gd name="connsiteX2" fmla="*/ 12406 w 12425"/>
              <a:gd name="connsiteY2" fmla="*/ 12617 h 15587"/>
              <a:gd name="connsiteX3" fmla="*/ 3189 w 12425"/>
              <a:gd name="connsiteY3" fmla="*/ 12819 h 15587"/>
              <a:gd name="connsiteX4" fmla="*/ 1189 w 12425"/>
              <a:gd name="connsiteY4" fmla="*/ 2819 h 15587"/>
              <a:gd name="connsiteX0" fmla="*/ 1171 w 12407"/>
              <a:gd name="connsiteY0" fmla="*/ 2819 h 15587"/>
              <a:gd name="connsiteX1" fmla="*/ 12401 w 12407"/>
              <a:gd name="connsiteY1" fmla="*/ 0 h 15587"/>
              <a:gd name="connsiteX2" fmla="*/ 12388 w 12407"/>
              <a:gd name="connsiteY2" fmla="*/ 12617 h 15587"/>
              <a:gd name="connsiteX3" fmla="*/ 3171 w 12407"/>
              <a:gd name="connsiteY3" fmla="*/ 12819 h 15587"/>
              <a:gd name="connsiteX4" fmla="*/ 1171 w 12407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266"/>
              <a:gd name="connsiteX1" fmla="*/ 11409 w 11415"/>
              <a:gd name="connsiteY1" fmla="*/ 0 h 15266"/>
              <a:gd name="connsiteX2" fmla="*/ 11396 w 11415"/>
              <a:gd name="connsiteY2" fmla="*/ 12114 h 15266"/>
              <a:gd name="connsiteX3" fmla="*/ 2179 w 11415"/>
              <a:gd name="connsiteY3" fmla="*/ 12819 h 15266"/>
              <a:gd name="connsiteX4" fmla="*/ 179 w 11415"/>
              <a:gd name="connsiteY4" fmla="*/ 2819 h 15266"/>
              <a:gd name="connsiteX0" fmla="*/ 209 w 11445"/>
              <a:gd name="connsiteY0" fmla="*/ 2819 h 14638"/>
              <a:gd name="connsiteX1" fmla="*/ 11439 w 11445"/>
              <a:gd name="connsiteY1" fmla="*/ 0 h 14638"/>
              <a:gd name="connsiteX2" fmla="*/ 11426 w 11445"/>
              <a:gd name="connsiteY2" fmla="*/ 12114 h 14638"/>
              <a:gd name="connsiteX3" fmla="*/ 2026 w 11445"/>
              <a:gd name="connsiteY3" fmla="*/ 10806 h 14638"/>
              <a:gd name="connsiteX4" fmla="*/ 209 w 11445"/>
              <a:gd name="connsiteY4" fmla="*/ 2819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823"/>
              <a:gd name="connsiteX1" fmla="*/ 11859 w 11865"/>
              <a:gd name="connsiteY1" fmla="*/ 0 h 14823"/>
              <a:gd name="connsiteX2" fmla="*/ 11846 w 11865"/>
              <a:gd name="connsiteY2" fmla="*/ 12114 h 14823"/>
              <a:gd name="connsiteX3" fmla="*/ 2446 w 11865"/>
              <a:gd name="connsiteY3" fmla="*/ 10806 h 14823"/>
              <a:gd name="connsiteX4" fmla="*/ 140 w 11865"/>
              <a:gd name="connsiteY4" fmla="*/ 504 h 14823"/>
              <a:gd name="connsiteX0" fmla="*/ 140 w 11865"/>
              <a:gd name="connsiteY0" fmla="*/ 504 h 15493"/>
              <a:gd name="connsiteX1" fmla="*/ 11859 w 11865"/>
              <a:gd name="connsiteY1" fmla="*/ 0 h 15493"/>
              <a:gd name="connsiteX2" fmla="*/ 11846 w 11865"/>
              <a:gd name="connsiteY2" fmla="*/ 12114 h 15493"/>
              <a:gd name="connsiteX3" fmla="*/ 2446 w 11865"/>
              <a:gd name="connsiteY3" fmla="*/ 10806 h 15493"/>
              <a:gd name="connsiteX4" fmla="*/ 140 w 11865"/>
              <a:gd name="connsiteY4" fmla="*/ 504 h 15493"/>
              <a:gd name="connsiteX0" fmla="*/ 135 w 11860"/>
              <a:gd name="connsiteY0" fmla="*/ 504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504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264 w 11989"/>
              <a:gd name="connsiteY0" fmla="*/ 101 h 15383"/>
              <a:gd name="connsiteX1" fmla="*/ 11983 w 11989"/>
              <a:gd name="connsiteY1" fmla="*/ 0 h 15383"/>
              <a:gd name="connsiteX2" fmla="*/ 11970 w 11989"/>
              <a:gd name="connsiteY2" fmla="*/ 12114 h 15383"/>
              <a:gd name="connsiteX3" fmla="*/ 1836 w 11989"/>
              <a:gd name="connsiteY3" fmla="*/ 10403 h 15383"/>
              <a:gd name="connsiteX4" fmla="*/ 264 w 11989"/>
              <a:gd name="connsiteY4" fmla="*/ 101 h 15383"/>
              <a:gd name="connsiteX0" fmla="*/ 169 w 11894"/>
              <a:gd name="connsiteY0" fmla="*/ 101 h 15383"/>
              <a:gd name="connsiteX1" fmla="*/ 11888 w 11894"/>
              <a:gd name="connsiteY1" fmla="*/ 0 h 15383"/>
              <a:gd name="connsiteX2" fmla="*/ 11875 w 11894"/>
              <a:gd name="connsiteY2" fmla="*/ 12114 h 15383"/>
              <a:gd name="connsiteX3" fmla="*/ 1741 w 11894"/>
              <a:gd name="connsiteY3" fmla="*/ 10403 h 15383"/>
              <a:gd name="connsiteX4" fmla="*/ 169 w 11894"/>
              <a:gd name="connsiteY4" fmla="*/ 101 h 15383"/>
              <a:gd name="connsiteX0" fmla="*/ 169 w 11894"/>
              <a:gd name="connsiteY0" fmla="*/ 101 h 15499"/>
              <a:gd name="connsiteX1" fmla="*/ 11888 w 11894"/>
              <a:gd name="connsiteY1" fmla="*/ 0 h 15499"/>
              <a:gd name="connsiteX2" fmla="*/ 11875 w 11894"/>
              <a:gd name="connsiteY2" fmla="*/ 12114 h 15499"/>
              <a:gd name="connsiteX3" fmla="*/ 1741 w 11894"/>
              <a:gd name="connsiteY3" fmla="*/ 10403 h 15499"/>
              <a:gd name="connsiteX4" fmla="*/ 169 w 11894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50 w 11975"/>
              <a:gd name="connsiteY0" fmla="*/ 101 h 15288"/>
              <a:gd name="connsiteX1" fmla="*/ 11969 w 11975"/>
              <a:gd name="connsiteY1" fmla="*/ 0 h 15288"/>
              <a:gd name="connsiteX2" fmla="*/ 11956 w 11975"/>
              <a:gd name="connsiteY2" fmla="*/ 12114 h 15288"/>
              <a:gd name="connsiteX3" fmla="*/ 1883 w 11975"/>
              <a:gd name="connsiteY3" fmla="*/ 9598 h 15288"/>
              <a:gd name="connsiteX4" fmla="*/ 250 w 11975"/>
              <a:gd name="connsiteY4" fmla="*/ 101 h 15288"/>
              <a:gd name="connsiteX0" fmla="*/ 250 w 11975"/>
              <a:gd name="connsiteY0" fmla="*/ 101 h 15537"/>
              <a:gd name="connsiteX1" fmla="*/ 11969 w 11975"/>
              <a:gd name="connsiteY1" fmla="*/ 0 h 15537"/>
              <a:gd name="connsiteX2" fmla="*/ 11956 w 11975"/>
              <a:gd name="connsiteY2" fmla="*/ 12114 h 15537"/>
              <a:gd name="connsiteX3" fmla="*/ 1883 w 11975"/>
              <a:gd name="connsiteY3" fmla="*/ 9598 h 15537"/>
              <a:gd name="connsiteX4" fmla="*/ 250 w 11975"/>
              <a:gd name="connsiteY4" fmla="*/ 101 h 15537"/>
              <a:gd name="connsiteX0" fmla="*/ 250 w 11975"/>
              <a:gd name="connsiteY0" fmla="*/ 101 h 14629"/>
              <a:gd name="connsiteX1" fmla="*/ 11969 w 11975"/>
              <a:gd name="connsiteY1" fmla="*/ 0 h 14629"/>
              <a:gd name="connsiteX2" fmla="*/ 11956 w 11975"/>
              <a:gd name="connsiteY2" fmla="*/ 10805 h 14629"/>
              <a:gd name="connsiteX3" fmla="*/ 1883 w 11975"/>
              <a:gd name="connsiteY3" fmla="*/ 9598 h 14629"/>
              <a:gd name="connsiteX4" fmla="*/ 250 w 11975"/>
              <a:gd name="connsiteY4" fmla="*/ 101 h 14629"/>
              <a:gd name="connsiteX0" fmla="*/ 250 w 11975"/>
              <a:gd name="connsiteY0" fmla="*/ 101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101 h 15377"/>
              <a:gd name="connsiteX0" fmla="*/ 250 w 11975"/>
              <a:gd name="connsiteY0" fmla="*/ 2014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2014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73 w 12059"/>
              <a:gd name="connsiteY0" fmla="*/ 4229 h 15377"/>
              <a:gd name="connsiteX1" fmla="*/ 12053 w 12059"/>
              <a:gd name="connsiteY1" fmla="*/ 0 h 15377"/>
              <a:gd name="connsiteX2" fmla="*/ 12040 w 12059"/>
              <a:gd name="connsiteY2" fmla="*/ 10805 h 15377"/>
              <a:gd name="connsiteX3" fmla="*/ 1967 w 12059"/>
              <a:gd name="connsiteY3" fmla="*/ 9598 h 15377"/>
              <a:gd name="connsiteX4" fmla="*/ 273 w 12059"/>
              <a:gd name="connsiteY4" fmla="*/ 4229 h 15377"/>
              <a:gd name="connsiteX0" fmla="*/ 244 w 12030"/>
              <a:gd name="connsiteY0" fmla="*/ 4229 h 15722"/>
              <a:gd name="connsiteX1" fmla="*/ 12024 w 12030"/>
              <a:gd name="connsiteY1" fmla="*/ 0 h 15722"/>
              <a:gd name="connsiteX2" fmla="*/ 12011 w 12030"/>
              <a:gd name="connsiteY2" fmla="*/ 10805 h 15722"/>
              <a:gd name="connsiteX3" fmla="*/ 2060 w 12030"/>
              <a:gd name="connsiteY3" fmla="*/ 10605 h 15722"/>
              <a:gd name="connsiteX4" fmla="*/ 244 w 12030"/>
              <a:gd name="connsiteY4" fmla="*/ 4229 h 15722"/>
              <a:gd name="connsiteX0" fmla="*/ 244 w 12030"/>
              <a:gd name="connsiteY0" fmla="*/ 4229 h 15140"/>
              <a:gd name="connsiteX1" fmla="*/ 12024 w 12030"/>
              <a:gd name="connsiteY1" fmla="*/ 0 h 15140"/>
              <a:gd name="connsiteX2" fmla="*/ 12011 w 12030"/>
              <a:gd name="connsiteY2" fmla="*/ 10805 h 15140"/>
              <a:gd name="connsiteX3" fmla="*/ 2060 w 12030"/>
              <a:gd name="connsiteY3" fmla="*/ 10605 h 15140"/>
              <a:gd name="connsiteX4" fmla="*/ 244 w 12030"/>
              <a:gd name="connsiteY4" fmla="*/ 4229 h 15140"/>
              <a:gd name="connsiteX0" fmla="*/ 244 w 12030"/>
              <a:gd name="connsiteY0" fmla="*/ 4229 h 12766"/>
              <a:gd name="connsiteX1" fmla="*/ 12024 w 12030"/>
              <a:gd name="connsiteY1" fmla="*/ 0 h 12766"/>
              <a:gd name="connsiteX2" fmla="*/ 12011 w 12030"/>
              <a:gd name="connsiteY2" fmla="*/ 10805 h 12766"/>
              <a:gd name="connsiteX3" fmla="*/ 2060 w 12030"/>
              <a:gd name="connsiteY3" fmla="*/ 10605 h 12766"/>
              <a:gd name="connsiteX4" fmla="*/ 244 w 12030"/>
              <a:gd name="connsiteY4" fmla="*/ 4229 h 12766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275"/>
              <a:gd name="connsiteX1" fmla="*/ 12024 w 12030"/>
              <a:gd name="connsiteY1" fmla="*/ 0 h 15275"/>
              <a:gd name="connsiteX2" fmla="*/ 12011 w 12030"/>
              <a:gd name="connsiteY2" fmla="*/ 10805 h 15275"/>
              <a:gd name="connsiteX3" fmla="*/ 2060 w 12030"/>
              <a:gd name="connsiteY3" fmla="*/ 10605 h 15275"/>
              <a:gd name="connsiteX4" fmla="*/ 244 w 12030"/>
              <a:gd name="connsiteY4" fmla="*/ 4229 h 15275"/>
              <a:gd name="connsiteX0" fmla="*/ 211 w 11997"/>
              <a:gd name="connsiteY0" fmla="*/ 4229 h 15275"/>
              <a:gd name="connsiteX1" fmla="*/ 11991 w 11997"/>
              <a:gd name="connsiteY1" fmla="*/ 0 h 15275"/>
              <a:gd name="connsiteX2" fmla="*/ 11978 w 11997"/>
              <a:gd name="connsiteY2" fmla="*/ 10805 h 15275"/>
              <a:gd name="connsiteX3" fmla="*/ 2027 w 11997"/>
              <a:gd name="connsiteY3" fmla="*/ 10605 h 15275"/>
              <a:gd name="connsiteX4" fmla="*/ 211 w 11997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3656"/>
              <a:gd name="connsiteX1" fmla="*/ 11780 w 11786"/>
              <a:gd name="connsiteY1" fmla="*/ 0 h 13656"/>
              <a:gd name="connsiteX2" fmla="*/ 11767 w 11786"/>
              <a:gd name="connsiteY2" fmla="*/ 8490 h 13656"/>
              <a:gd name="connsiteX3" fmla="*/ 1816 w 11786"/>
              <a:gd name="connsiteY3" fmla="*/ 8290 h 13656"/>
              <a:gd name="connsiteX4" fmla="*/ 0 w 11786"/>
              <a:gd name="connsiteY4" fmla="*/ 1914 h 13656"/>
              <a:gd name="connsiteX0" fmla="*/ 0 w 11786"/>
              <a:gd name="connsiteY0" fmla="*/ 1914 h 13403"/>
              <a:gd name="connsiteX1" fmla="*/ 11780 w 11786"/>
              <a:gd name="connsiteY1" fmla="*/ 0 h 13403"/>
              <a:gd name="connsiteX2" fmla="*/ 11767 w 11786"/>
              <a:gd name="connsiteY2" fmla="*/ 8490 h 13403"/>
              <a:gd name="connsiteX3" fmla="*/ 1816 w 11786"/>
              <a:gd name="connsiteY3" fmla="*/ 8290 h 13403"/>
              <a:gd name="connsiteX4" fmla="*/ 0 w 11786"/>
              <a:gd name="connsiteY4" fmla="*/ 1914 h 13403"/>
              <a:gd name="connsiteX0" fmla="*/ 0 w 11786"/>
              <a:gd name="connsiteY0" fmla="*/ 1914 h 12943"/>
              <a:gd name="connsiteX1" fmla="*/ 11780 w 11786"/>
              <a:gd name="connsiteY1" fmla="*/ 0 h 12943"/>
              <a:gd name="connsiteX2" fmla="*/ 11767 w 11786"/>
              <a:gd name="connsiteY2" fmla="*/ 8490 h 12943"/>
              <a:gd name="connsiteX3" fmla="*/ 1694 w 11786"/>
              <a:gd name="connsiteY3" fmla="*/ 6981 h 12943"/>
              <a:gd name="connsiteX4" fmla="*/ 0 w 11786"/>
              <a:gd name="connsiteY4" fmla="*/ 1914 h 12943"/>
              <a:gd name="connsiteX0" fmla="*/ 0 w 11786"/>
              <a:gd name="connsiteY0" fmla="*/ 1914 h 12152"/>
              <a:gd name="connsiteX1" fmla="*/ 11780 w 11786"/>
              <a:gd name="connsiteY1" fmla="*/ 0 h 12152"/>
              <a:gd name="connsiteX2" fmla="*/ 11767 w 11786"/>
              <a:gd name="connsiteY2" fmla="*/ 8490 h 12152"/>
              <a:gd name="connsiteX3" fmla="*/ 1694 w 11786"/>
              <a:gd name="connsiteY3" fmla="*/ 6981 h 12152"/>
              <a:gd name="connsiteX4" fmla="*/ 0 w 11786"/>
              <a:gd name="connsiteY4" fmla="*/ 1914 h 12152"/>
              <a:gd name="connsiteX0" fmla="*/ 0 w 11786"/>
              <a:gd name="connsiteY0" fmla="*/ 1914 h 10013"/>
              <a:gd name="connsiteX1" fmla="*/ 11780 w 11786"/>
              <a:gd name="connsiteY1" fmla="*/ 0 h 10013"/>
              <a:gd name="connsiteX2" fmla="*/ 11767 w 11786"/>
              <a:gd name="connsiteY2" fmla="*/ 8490 h 10013"/>
              <a:gd name="connsiteX3" fmla="*/ 1694 w 11786"/>
              <a:gd name="connsiteY3" fmla="*/ 6981 h 10013"/>
              <a:gd name="connsiteX4" fmla="*/ 0 w 11786"/>
              <a:gd name="connsiteY4" fmla="*/ 1914 h 10013"/>
              <a:gd name="connsiteX0" fmla="*/ 0 w 11786"/>
              <a:gd name="connsiteY0" fmla="*/ 1914 h 10291"/>
              <a:gd name="connsiteX1" fmla="*/ 11780 w 11786"/>
              <a:gd name="connsiteY1" fmla="*/ 0 h 10291"/>
              <a:gd name="connsiteX2" fmla="*/ 11767 w 11786"/>
              <a:gd name="connsiteY2" fmla="*/ 8490 h 10291"/>
              <a:gd name="connsiteX3" fmla="*/ 1449 w 11786"/>
              <a:gd name="connsiteY3" fmla="*/ 8088 h 10291"/>
              <a:gd name="connsiteX4" fmla="*/ 0 w 11786"/>
              <a:gd name="connsiteY4" fmla="*/ 1914 h 10291"/>
              <a:gd name="connsiteX0" fmla="*/ 0 w 11786"/>
              <a:gd name="connsiteY0" fmla="*/ 1914 h 10563"/>
              <a:gd name="connsiteX1" fmla="*/ 11780 w 11786"/>
              <a:gd name="connsiteY1" fmla="*/ 0 h 10563"/>
              <a:gd name="connsiteX2" fmla="*/ 11767 w 11786"/>
              <a:gd name="connsiteY2" fmla="*/ 8490 h 10563"/>
              <a:gd name="connsiteX3" fmla="*/ 1449 w 11786"/>
              <a:gd name="connsiteY3" fmla="*/ 8088 h 10563"/>
              <a:gd name="connsiteX4" fmla="*/ 0 w 11786"/>
              <a:gd name="connsiteY4" fmla="*/ 1914 h 10563"/>
              <a:gd name="connsiteX0" fmla="*/ 0 w 11786"/>
              <a:gd name="connsiteY0" fmla="*/ 1914 h 9852"/>
              <a:gd name="connsiteX1" fmla="*/ 11780 w 11786"/>
              <a:gd name="connsiteY1" fmla="*/ 0 h 9852"/>
              <a:gd name="connsiteX2" fmla="*/ 11767 w 11786"/>
              <a:gd name="connsiteY2" fmla="*/ 7886 h 9852"/>
              <a:gd name="connsiteX3" fmla="*/ 1449 w 11786"/>
              <a:gd name="connsiteY3" fmla="*/ 8088 h 9852"/>
              <a:gd name="connsiteX4" fmla="*/ 0 w 11786"/>
              <a:gd name="connsiteY4" fmla="*/ 1914 h 9852"/>
              <a:gd name="connsiteX0" fmla="*/ 0 w 10000"/>
              <a:gd name="connsiteY0" fmla="*/ 1943 h 10804"/>
              <a:gd name="connsiteX1" fmla="*/ 9995 w 10000"/>
              <a:gd name="connsiteY1" fmla="*/ 0 h 10804"/>
              <a:gd name="connsiteX2" fmla="*/ 9984 w 10000"/>
              <a:gd name="connsiteY2" fmla="*/ 8004 h 10804"/>
              <a:gd name="connsiteX3" fmla="*/ 1229 w 10000"/>
              <a:gd name="connsiteY3" fmla="*/ 8210 h 10804"/>
              <a:gd name="connsiteX4" fmla="*/ 0 w 10000"/>
              <a:gd name="connsiteY4" fmla="*/ 1943 h 10804"/>
              <a:gd name="connsiteX0" fmla="*/ 0 w 10000"/>
              <a:gd name="connsiteY0" fmla="*/ 1943 h 11029"/>
              <a:gd name="connsiteX1" fmla="*/ 9995 w 10000"/>
              <a:gd name="connsiteY1" fmla="*/ 0 h 11029"/>
              <a:gd name="connsiteX2" fmla="*/ 9984 w 10000"/>
              <a:gd name="connsiteY2" fmla="*/ 8004 h 11029"/>
              <a:gd name="connsiteX3" fmla="*/ 1229 w 10000"/>
              <a:gd name="connsiteY3" fmla="*/ 8210 h 11029"/>
              <a:gd name="connsiteX4" fmla="*/ 0 w 10000"/>
              <a:gd name="connsiteY4" fmla="*/ 1943 h 1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29">
                <a:moveTo>
                  <a:pt x="0" y="1943"/>
                </a:moveTo>
                <a:cubicBezTo>
                  <a:pt x="3279" y="1841"/>
                  <a:pt x="6565" y="2861"/>
                  <a:pt x="9995" y="0"/>
                </a:cubicBezTo>
                <a:cubicBezTo>
                  <a:pt x="10018" y="4269"/>
                  <a:pt x="9961" y="3735"/>
                  <a:pt x="9984" y="8004"/>
                </a:cubicBezTo>
                <a:cubicBezTo>
                  <a:pt x="7112" y="13623"/>
                  <a:pt x="2322" y="10036"/>
                  <a:pt x="1229" y="8210"/>
                </a:cubicBezTo>
                <a:cubicBezTo>
                  <a:pt x="136" y="6384"/>
                  <a:pt x="950" y="5428"/>
                  <a:pt x="0" y="1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122C2BD-32F9-4B1B-9788-35EC4BDFC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9" y="552878"/>
            <a:ext cx="1509989" cy="518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C434C4B5-A294-442A-B4B6-781ECDD6A43A}"/>
              </a:ext>
            </a:extLst>
          </p:cNvPr>
          <p:cNvSpPr/>
          <p:nvPr/>
        </p:nvSpPr>
        <p:spPr>
          <a:xfrm>
            <a:off x="-13291" y="6496493"/>
            <a:ext cx="12218593" cy="3615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www.irojgar.com | irojgarmail@gmail.com | +91 77790 10101| +91 </a:t>
            </a:r>
            <a:r>
              <a:rPr lang="en-US" dirty="0" smtClean="0">
                <a:solidFill>
                  <a:prstClr val="white"/>
                </a:solidFill>
              </a:rPr>
              <a:t>90816 28628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9" name="Rectangle 1"/>
          <p:cNvSpPr/>
          <p:nvPr/>
        </p:nvSpPr>
        <p:spPr>
          <a:xfrm>
            <a:off x="13303" y="1437713"/>
            <a:ext cx="1390494" cy="5058780"/>
          </a:xfrm>
          <a:custGeom>
            <a:avLst/>
            <a:gdLst>
              <a:gd name="connsiteX0" fmla="*/ 0 w 1364737"/>
              <a:gd name="connsiteY0" fmla="*/ 0 h 5058780"/>
              <a:gd name="connsiteX1" fmla="*/ 1364737 w 1364737"/>
              <a:gd name="connsiteY1" fmla="*/ 0 h 5058780"/>
              <a:gd name="connsiteX2" fmla="*/ 1364737 w 1364737"/>
              <a:gd name="connsiteY2" fmla="*/ 5058780 h 5058780"/>
              <a:gd name="connsiteX3" fmla="*/ 0 w 1364737"/>
              <a:gd name="connsiteY3" fmla="*/ 5058780 h 5058780"/>
              <a:gd name="connsiteX4" fmla="*/ 0 w 1364737"/>
              <a:gd name="connsiteY4" fmla="*/ 0 h 5058780"/>
              <a:gd name="connsiteX0" fmla="*/ 0 w 1390494"/>
              <a:gd name="connsiteY0" fmla="*/ 0 h 5058780"/>
              <a:gd name="connsiteX1" fmla="*/ 1364737 w 1390494"/>
              <a:gd name="connsiteY1" fmla="*/ 0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0494" h="5058780">
                <a:moveTo>
                  <a:pt x="0" y="0"/>
                </a:moveTo>
                <a:cubicBezTo>
                  <a:pt x="459205" y="313386"/>
                  <a:pt x="738106" y="794196"/>
                  <a:pt x="1377615" y="940157"/>
                </a:cubicBezTo>
                <a:lnTo>
                  <a:pt x="1390494" y="3835287"/>
                </a:lnTo>
                <a:cubicBezTo>
                  <a:pt x="798207" y="4101450"/>
                  <a:pt x="463498" y="4650949"/>
                  <a:pt x="0" y="50587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black"/>
                </a:solidFill>
              </a:rPr>
              <a:t>Coaching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Placement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Immigration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Co-Working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20" name="Flowchart: Delay 19">
            <a:extLst>
              <a:ext uri="{FF2B5EF4-FFF2-40B4-BE49-F238E27FC236}">
                <a16:creationId xmlns="" xmlns:a16="http://schemas.microsoft.com/office/drawing/2014/main" id="{EFFD0DF3-F639-4742-A2E2-8B904FB253FD}"/>
              </a:ext>
            </a:extLst>
          </p:cNvPr>
          <p:cNvSpPr/>
          <p:nvPr/>
        </p:nvSpPr>
        <p:spPr>
          <a:xfrm>
            <a:off x="-13293" y="12233"/>
            <a:ext cx="1509823" cy="1425480"/>
          </a:xfrm>
          <a:prstGeom prst="flowChartDela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FFB26AEA-3F6E-43D7-83CB-56E6886551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4" y="132353"/>
            <a:ext cx="1082711" cy="113842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91472109-0475-4034-AAFA-473EB0EE382C}"/>
              </a:ext>
            </a:extLst>
          </p:cNvPr>
          <p:cNvCxnSpPr>
            <a:cxnSpLocks/>
          </p:cNvCxnSpPr>
          <p:nvPr/>
        </p:nvCxnSpPr>
        <p:spPr>
          <a:xfrm>
            <a:off x="130581" y="4498516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66C34EB-8580-446F-831B-DF8728325AC2}"/>
              </a:ext>
            </a:extLst>
          </p:cNvPr>
          <p:cNvCxnSpPr>
            <a:cxnSpLocks/>
          </p:cNvCxnSpPr>
          <p:nvPr/>
        </p:nvCxnSpPr>
        <p:spPr>
          <a:xfrm>
            <a:off x="115023" y="3967103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13256E47-DF05-4210-AD3F-6EF7999AEBD7}"/>
              </a:ext>
            </a:extLst>
          </p:cNvPr>
          <p:cNvCxnSpPr>
            <a:cxnSpLocks/>
          </p:cNvCxnSpPr>
          <p:nvPr/>
        </p:nvCxnSpPr>
        <p:spPr>
          <a:xfrm>
            <a:off x="115024" y="3436147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4227226" y="211709"/>
            <a:ext cx="3477718" cy="85962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Cambria" pitchFamily="18" charset="0"/>
              </a:rPr>
              <a:t>ABOUT US</a:t>
            </a:r>
            <a:endParaRPr lang="en-IN" sz="2800" b="1" dirty="0">
              <a:latin typeface="Cambri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17280" y="1903740"/>
            <a:ext cx="6477000" cy="3786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04813" indent="-404813" algn="just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accent2"/>
                </a:solidFill>
                <a:latin typeface="+mn-lt"/>
              </a:rPr>
              <a:t>Founded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by Mr. Rajesh Bhavsar (a technocrat and mentor) in 2015. Currently having a workforce of more than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20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people. </a:t>
            </a:r>
          </a:p>
          <a:p>
            <a:pPr marL="404813" indent="-404813" algn="just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accent2"/>
                </a:solidFill>
                <a:latin typeface="+mn-lt"/>
              </a:rPr>
              <a:t>Parent company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– RACE - has roots in academics and coaching for the last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18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years.</a:t>
            </a:r>
          </a:p>
          <a:p>
            <a:pPr marL="404813" indent="-404813" algn="just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accent2"/>
                </a:solidFill>
                <a:latin typeface="+mn-lt"/>
              </a:rPr>
              <a:t>Headquartered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in Surat, South Gujarat. Operating majorly for South Gujarat. </a:t>
            </a:r>
          </a:p>
          <a:p>
            <a:pPr marL="404813" indent="-404813" algn="just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accent2"/>
                </a:solidFill>
                <a:latin typeface="+mn-lt"/>
              </a:rPr>
              <a:t>Currently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500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+ clientele. Regularly placing more than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50+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candidates in private jobs every months.  </a:t>
            </a:r>
          </a:p>
        </p:txBody>
      </p:sp>
    </p:spTree>
    <p:extLst>
      <p:ext uri="{BB962C8B-B14F-4D97-AF65-F5344CB8AC3E}">
        <p14:creationId xmlns:p14="http://schemas.microsoft.com/office/powerpoint/2010/main" val="2926514759"/>
      </p:ext>
    </p:extLst>
  </p:cSld>
  <p:clrMapOvr>
    <a:masterClrMapping/>
  </p:clrMapOvr>
  <p:transition spd="med" advTm="7000">
    <p:pull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nual Input 3">
            <a:extLst>
              <a:ext uri="{FF2B5EF4-FFF2-40B4-BE49-F238E27FC236}">
                <a16:creationId xmlns="" xmlns:a16="http://schemas.microsoft.com/office/drawing/2014/main" id="{AA5BE789-F2E5-47F5-AEF9-A829ED4C72A2}"/>
              </a:ext>
            </a:extLst>
          </p:cNvPr>
          <p:cNvSpPr/>
          <p:nvPr/>
        </p:nvSpPr>
        <p:spPr>
          <a:xfrm>
            <a:off x="10670064" y="1196346"/>
            <a:ext cx="1509989" cy="46967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9659 w 10000"/>
              <a:gd name="connsiteY2" fmla="*/ 6504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7228"/>
              <a:gd name="connsiteX1" fmla="*/ 10000 w 10000"/>
              <a:gd name="connsiteY1" fmla="*/ 0 h 7228"/>
              <a:gd name="connsiteX2" fmla="*/ 9659 w 10000"/>
              <a:gd name="connsiteY2" fmla="*/ 6504 h 7228"/>
              <a:gd name="connsiteX3" fmla="*/ 68 w 10000"/>
              <a:gd name="connsiteY3" fmla="*/ 7228 h 7228"/>
              <a:gd name="connsiteX4" fmla="*/ 0 w 10000"/>
              <a:gd name="connsiteY4" fmla="*/ 2000 h 7228"/>
              <a:gd name="connsiteX0" fmla="*/ 0 w 9795"/>
              <a:gd name="connsiteY0" fmla="*/ 2702 h 9935"/>
              <a:gd name="connsiteX1" fmla="*/ 9795 w 9795"/>
              <a:gd name="connsiteY1" fmla="*/ 0 h 9935"/>
              <a:gd name="connsiteX2" fmla="*/ 9659 w 9795"/>
              <a:gd name="connsiteY2" fmla="*/ 8933 h 9935"/>
              <a:gd name="connsiteX3" fmla="*/ 68 w 9795"/>
              <a:gd name="connsiteY3" fmla="*/ 9935 h 9935"/>
              <a:gd name="connsiteX4" fmla="*/ 0 w 9795"/>
              <a:gd name="connsiteY4" fmla="*/ 2702 h 9935"/>
              <a:gd name="connsiteX0" fmla="*/ 0 w 10000"/>
              <a:gd name="connsiteY0" fmla="*/ 2720 h 10658"/>
              <a:gd name="connsiteX1" fmla="*/ 10000 w 10000"/>
              <a:gd name="connsiteY1" fmla="*/ 0 h 10658"/>
              <a:gd name="connsiteX2" fmla="*/ 9861 w 10000"/>
              <a:gd name="connsiteY2" fmla="*/ 8991 h 10658"/>
              <a:gd name="connsiteX3" fmla="*/ 695 w 10000"/>
              <a:gd name="connsiteY3" fmla="*/ 10658 h 10658"/>
              <a:gd name="connsiteX4" fmla="*/ 0 w 10000"/>
              <a:gd name="connsiteY4" fmla="*/ 2720 h 10658"/>
              <a:gd name="connsiteX0" fmla="*/ 768 w 9306"/>
              <a:gd name="connsiteY0" fmla="*/ 2391 h 10658"/>
              <a:gd name="connsiteX1" fmla="*/ 9306 w 9306"/>
              <a:gd name="connsiteY1" fmla="*/ 0 h 10658"/>
              <a:gd name="connsiteX2" fmla="*/ 9167 w 9306"/>
              <a:gd name="connsiteY2" fmla="*/ 8991 h 10658"/>
              <a:gd name="connsiteX3" fmla="*/ 1 w 9306"/>
              <a:gd name="connsiteY3" fmla="*/ 10658 h 10658"/>
              <a:gd name="connsiteX4" fmla="*/ 768 w 9306"/>
              <a:gd name="connsiteY4" fmla="*/ 2391 h 10658"/>
              <a:gd name="connsiteX0" fmla="*/ 824 w 9999"/>
              <a:gd name="connsiteY0" fmla="*/ 2243 h 10000"/>
              <a:gd name="connsiteX1" fmla="*/ 9999 w 9999"/>
              <a:gd name="connsiteY1" fmla="*/ 0 h 10000"/>
              <a:gd name="connsiteX2" fmla="*/ 9850 w 9999"/>
              <a:gd name="connsiteY2" fmla="*/ 8436 h 10000"/>
              <a:gd name="connsiteX3" fmla="*/ 0 w 9999"/>
              <a:gd name="connsiteY3" fmla="*/ 10000 h 10000"/>
              <a:gd name="connsiteX4" fmla="*/ 824 w 9999"/>
              <a:gd name="connsiteY4" fmla="*/ 2243 h 10000"/>
              <a:gd name="connsiteX0" fmla="*/ 824 w 10374"/>
              <a:gd name="connsiteY0" fmla="*/ 83 h 7840"/>
              <a:gd name="connsiteX1" fmla="*/ 10374 w 10374"/>
              <a:gd name="connsiteY1" fmla="*/ 0 h 7840"/>
              <a:gd name="connsiteX2" fmla="*/ 9851 w 10374"/>
              <a:gd name="connsiteY2" fmla="*/ 6276 h 7840"/>
              <a:gd name="connsiteX3" fmla="*/ 0 w 10374"/>
              <a:gd name="connsiteY3" fmla="*/ 7840 h 7840"/>
              <a:gd name="connsiteX4" fmla="*/ 824 w 10374"/>
              <a:gd name="connsiteY4" fmla="*/ 83 h 7840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289 w 9495"/>
              <a:gd name="connsiteY0" fmla="*/ 106 h 10237"/>
              <a:gd name="connsiteX1" fmla="*/ 9495 w 9495"/>
              <a:gd name="connsiteY1" fmla="*/ 0 h 10237"/>
              <a:gd name="connsiteX2" fmla="*/ 9424 w 9495"/>
              <a:gd name="connsiteY2" fmla="*/ 10157 h 10237"/>
              <a:gd name="connsiteX3" fmla="*/ 0 w 9495"/>
              <a:gd name="connsiteY3" fmla="*/ 10236 h 10237"/>
              <a:gd name="connsiteX4" fmla="*/ 289 w 9495"/>
              <a:gd name="connsiteY4" fmla="*/ 106 h 10237"/>
              <a:gd name="connsiteX0" fmla="*/ 304 w 9946"/>
              <a:gd name="connsiteY0" fmla="*/ 694 h 10590"/>
              <a:gd name="connsiteX1" fmla="*/ 9696 w 9946"/>
              <a:gd name="connsiteY1" fmla="*/ 0 h 10590"/>
              <a:gd name="connsiteX2" fmla="*/ 9925 w 9946"/>
              <a:gd name="connsiteY2" fmla="*/ 10512 h 10590"/>
              <a:gd name="connsiteX3" fmla="*/ 0 w 9946"/>
              <a:gd name="connsiteY3" fmla="*/ 10589 h 10590"/>
              <a:gd name="connsiteX4" fmla="*/ 304 w 9946"/>
              <a:gd name="connsiteY4" fmla="*/ 694 h 1059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4"/>
              <a:gd name="connsiteX1" fmla="*/ 9749 w 10000"/>
              <a:gd name="connsiteY1" fmla="*/ 0 h 10004"/>
              <a:gd name="connsiteX2" fmla="*/ 9979 w 10000"/>
              <a:gd name="connsiteY2" fmla="*/ 9926 h 10004"/>
              <a:gd name="connsiteX3" fmla="*/ 0 w 10000"/>
              <a:gd name="connsiteY3" fmla="*/ 9999 h 10004"/>
              <a:gd name="connsiteX4" fmla="*/ 306 w 10000"/>
              <a:gd name="connsiteY4" fmla="*/ 655 h 10004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54"/>
              <a:gd name="connsiteY0" fmla="*/ 655 h 10185"/>
              <a:gd name="connsiteX1" fmla="*/ 10054 w 10054"/>
              <a:gd name="connsiteY1" fmla="*/ 0 h 10185"/>
              <a:gd name="connsiteX2" fmla="*/ 9979 w 10054"/>
              <a:gd name="connsiteY2" fmla="*/ 9926 h 10185"/>
              <a:gd name="connsiteX3" fmla="*/ 0 w 10054"/>
              <a:gd name="connsiteY3" fmla="*/ 9999 h 10185"/>
              <a:gd name="connsiteX4" fmla="*/ 306 w 10054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109 w 12858"/>
              <a:gd name="connsiteY0" fmla="*/ 510 h 10088"/>
              <a:gd name="connsiteX1" fmla="*/ 12679 w 12858"/>
              <a:gd name="connsiteY1" fmla="*/ 0 h 10088"/>
              <a:gd name="connsiteX2" fmla="*/ 12833 w 12858"/>
              <a:gd name="connsiteY2" fmla="*/ 9829 h 10088"/>
              <a:gd name="connsiteX3" fmla="*/ 2625 w 12858"/>
              <a:gd name="connsiteY3" fmla="*/ 9902 h 10088"/>
              <a:gd name="connsiteX4" fmla="*/ 109 w 12858"/>
              <a:gd name="connsiteY4" fmla="*/ 510 h 10088"/>
              <a:gd name="connsiteX0" fmla="*/ 89 w 12838"/>
              <a:gd name="connsiteY0" fmla="*/ 510 h 10088"/>
              <a:gd name="connsiteX1" fmla="*/ 12659 w 12838"/>
              <a:gd name="connsiteY1" fmla="*/ 0 h 10088"/>
              <a:gd name="connsiteX2" fmla="*/ 12813 w 12838"/>
              <a:gd name="connsiteY2" fmla="*/ 9829 h 10088"/>
              <a:gd name="connsiteX3" fmla="*/ 4411 w 12838"/>
              <a:gd name="connsiteY3" fmla="*/ 9902 h 10088"/>
              <a:gd name="connsiteX4" fmla="*/ 89 w 12838"/>
              <a:gd name="connsiteY4" fmla="*/ 510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406 w 18000"/>
              <a:gd name="connsiteY0" fmla="*/ 0 h 10474"/>
              <a:gd name="connsiteX1" fmla="*/ 17821 w 18000"/>
              <a:gd name="connsiteY1" fmla="*/ 386 h 10474"/>
              <a:gd name="connsiteX2" fmla="*/ 17975 w 18000"/>
              <a:gd name="connsiteY2" fmla="*/ 10215 h 10474"/>
              <a:gd name="connsiteX3" fmla="*/ 9573 w 18000"/>
              <a:gd name="connsiteY3" fmla="*/ 10288 h 10474"/>
              <a:gd name="connsiteX4" fmla="*/ 406 w 18000"/>
              <a:gd name="connsiteY4" fmla="*/ 0 h 10474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698"/>
              <a:gd name="connsiteX1" fmla="*/ 18414 w 18414"/>
              <a:gd name="connsiteY1" fmla="*/ 0 h 10698"/>
              <a:gd name="connsiteX2" fmla="*/ 18125 w 18414"/>
              <a:gd name="connsiteY2" fmla="*/ 10458 h 10698"/>
              <a:gd name="connsiteX3" fmla="*/ 9723 w 18414"/>
              <a:gd name="connsiteY3" fmla="*/ 10531 h 10698"/>
              <a:gd name="connsiteX4" fmla="*/ 9433 w 18414"/>
              <a:gd name="connsiteY4" fmla="*/ 2518 h 10698"/>
              <a:gd name="connsiteX5" fmla="*/ 556 w 18414"/>
              <a:gd name="connsiteY5" fmla="*/ 243 h 10698"/>
              <a:gd name="connsiteX0" fmla="*/ 556 w 18414"/>
              <a:gd name="connsiteY0" fmla="*/ 243 h 10531"/>
              <a:gd name="connsiteX1" fmla="*/ 18414 w 18414"/>
              <a:gd name="connsiteY1" fmla="*/ 0 h 10531"/>
              <a:gd name="connsiteX2" fmla="*/ 18125 w 18414"/>
              <a:gd name="connsiteY2" fmla="*/ 10458 h 10531"/>
              <a:gd name="connsiteX3" fmla="*/ 9723 w 18414"/>
              <a:gd name="connsiteY3" fmla="*/ 10531 h 10531"/>
              <a:gd name="connsiteX4" fmla="*/ 9433 w 18414"/>
              <a:gd name="connsiteY4" fmla="*/ 2518 h 10531"/>
              <a:gd name="connsiteX5" fmla="*/ 556 w 18414"/>
              <a:gd name="connsiteY5" fmla="*/ 243 h 10531"/>
              <a:gd name="connsiteX0" fmla="*/ 556 w 18414"/>
              <a:gd name="connsiteY0" fmla="*/ 243 h 10623"/>
              <a:gd name="connsiteX1" fmla="*/ 18414 w 18414"/>
              <a:gd name="connsiteY1" fmla="*/ 0 h 10623"/>
              <a:gd name="connsiteX2" fmla="*/ 18125 w 18414"/>
              <a:gd name="connsiteY2" fmla="*/ 10458 h 10623"/>
              <a:gd name="connsiteX3" fmla="*/ 9723 w 18414"/>
              <a:gd name="connsiteY3" fmla="*/ 10531 h 10623"/>
              <a:gd name="connsiteX4" fmla="*/ 9433 w 18414"/>
              <a:gd name="connsiteY4" fmla="*/ 2518 h 10623"/>
              <a:gd name="connsiteX5" fmla="*/ 556 w 18414"/>
              <a:gd name="connsiteY5" fmla="*/ 243 h 10623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71 w 18429"/>
              <a:gd name="connsiteY0" fmla="*/ 243 h 10694"/>
              <a:gd name="connsiteX1" fmla="*/ 18429 w 18429"/>
              <a:gd name="connsiteY1" fmla="*/ 0 h 10694"/>
              <a:gd name="connsiteX2" fmla="*/ 18140 w 18429"/>
              <a:gd name="connsiteY2" fmla="*/ 10458 h 10694"/>
              <a:gd name="connsiteX3" fmla="*/ 10846 w 18429"/>
              <a:gd name="connsiteY3" fmla="*/ 10531 h 10694"/>
              <a:gd name="connsiteX4" fmla="*/ 9116 w 18429"/>
              <a:gd name="connsiteY4" fmla="*/ 2445 h 10694"/>
              <a:gd name="connsiteX5" fmla="*/ 571 w 18429"/>
              <a:gd name="connsiteY5" fmla="*/ 243 h 10694"/>
              <a:gd name="connsiteX0" fmla="*/ 591 w 18449"/>
              <a:gd name="connsiteY0" fmla="*/ 243 h 10694"/>
              <a:gd name="connsiteX1" fmla="*/ 18449 w 18449"/>
              <a:gd name="connsiteY1" fmla="*/ 0 h 10694"/>
              <a:gd name="connsiteX2" fmla="*/ 18160 w 18449"/>
              <a:gd name="connsiteY2" fmla="*/ 10458 h 10694"/>
              <a:gd name="connsiteX3" fmla="*/ 10866 w 18449"/>
              <a:gd name="connsiteY3" fmla="*/ 10531 h 10694"/>
              <a:gd name="connsiteX4" fmla="*/ 9136 w 18449"/>
              <a:gd name="connsiteY4" fmla="*/ 2445 h 10694"/>
              <a:gd name="connsiteX5" fmla="*/ 591 w 18449"/>
              <a:gd name="connsiteY5" fmla="*/ 243 h 10694"/>
              <a:gd name="connsiteX0" fmla="*/ 694 w 18552"/>
              <a:gd name="connsiteY0" fmla="*/ 243 h 10694"/>
              <a:gd name="connsiteX1" fmla="*/ 18552 w 18552"/>
              <a:gd name="connsiteY1" fmla="*/ 0 h 10694"/>
              <a:gd name="connsiteX2" fmla="*/ 18263 w 18552"/>
              <a:gd name="connsiteY2" fmla="*/ 10458 h 10694"/>
              <a:gd name="connsiteX3" fmla="*/ 10969 w 18552"/>
              <a:gd name="connsiteY3" fmla="*/ 10531 h 10694"/>
              <a:gd name="connsiteX4" fmla="*/ 9239 w 18552"/>
              <a:gd name="connsiteY4" fmla="*/ 2445 h 10694"/>
              <a:gd name="connsiteX5" fmla="*/ 694 w 18552"/>
              <a:gd name="connsiteY5" fmla="*/ 243 h 10694"/>
              <a:gd name="connsiteX0" fmla="*/ 582 w 18440"/>
              <a:gd name="connsiteY0" fmla="*/ 243 h 10694"/>
              <a:gd name="connsiteX1" fmla="*/ 18440 w 18440"/>
              <a:gd name="connsiteY1" fmla="*/ 0 h 10694"/>
              <a:gd name="connsiteX2" fmla="*/ 18151 w 18440"/>
              <a:gd name="connsiteY2" fmla="*/ 10458 h 10694"/>
              <a:gd name="connsiteX3" fmla="*/ 10857 w 18440"/>
              <a:gd name="connsiteY3" fmla="*/ 10531 h 10694"/>
              <a:gd name="connsiteX4" fmla="*/ 9127 w 18440"/>
              <a:gd name="connsiteY4" fmla="*/ 2445 h 10694"/>
              <a:gd name="connsiteX5" fmla="*/ 582 w 18440"/>
              <a:gd name="connsiteY5" fmla="*/ 243 h 10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0" h="10694">
                <a:moveTo>
                  <a:pt x="582" y="243"/>
                </a:moveTo>
                <a:cubicBezTo>
                  <a:pt x="4142" y="606"/>
                  <a:pt x="13581" y="993"/>
                  <a:pt x="18440" y="0"/>
                </a:cubicBezTo>
                <a:cubicBezTo>
                  <a:pt x="18313" y="3333"/>
                  <a:pt x="18279" y="7126"/>
                  <a:pt x="18151" y="10458"/>
                </a:cubicBezTo>
                <a:cubicBezTo>
                  <a:pt x="15350" y="10797"/>
                  <a:pt x="13547" y="10725"/>
                  <a:pt x="10857" y="10531"/>
                </a:cubicBezTo>
                <a:cubicBezTo>
                  <a:pt x="11292" y="8155"/>
                  <a:pt x="10655" y="4160"/>
                  <a:pt x="9127" y="2445"/>
                </a:cubicBezTo>
                <a:cubicBezTo>
                  <a:pt x="7377" y="876"/>
                  <a:pt x="-2466" y="530"/>
                  <a:pt x="582" y="243"/>
                </a:cubicBezTo>
                <a:close/>
              </a:path>
            </a:pathLst>
          </a:custGeom>
          <a:solidFill>
            <a:srgbClr val="3966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FE5B780-BCC7-4141-AA69-9F8B00602631}"/>
              </a:ext>
            </a:extLst>
          </p:cNvPr>
          <p:cNvSpPr txBox="1"/>
          <p:nvPr/>
        </p:nvSpPr>
        <p:spPr>
          <a:xfrm>
            <a:off x="11621386" y="1945758"/>
            <a:ext cx="382772" cy="3838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JOBS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FOR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JANTA</a:t>
            </a:r>
            <a:endParaRPr lang="en-IN" sz="2000" b="1" dirty="0">
              <a:solidFill>
                <a:prstClr val="white"/>
              </a:solidFill>
              <a:latin typeface="Aileron Heavy" panose="00000A00000000000000" pitchFamily="50" charset="0"/>
            </a:endParaRPr>
          </a:p>
        </p:txBody>
      </p:sp>
      <p:sp>
        <p:nvSpPr>
          <p:cNvPr id="8" name="Flowchart: Manual Operation 7">
            <a:extLst>
              <a:ext uri="{FF2B5EF4-FFF2-40B4-BE49-F238E27FC236}">
                <a16:creationId xmlns="" xmlns:a16="http://schemas.microsoft.com/office/drawing/2014/main" id="{F6A25CFE-8A0E-47AC-A342-F393F7EFFC45}"/>
              </a:ext>
            </a:extLst>
          </p:cNvPr>
          <p:cNvSpPr/>
          <p:nvPr/>
        </p:nvSpPr>
        <p:spPr>
          <a:xfrm>
            <a:off x="10142089" y="211709"/>
            <a:ext cx="2049911" cy="11477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626"/>
              <a:gd name="connsiteX1" fmla="*/ 10000 w 10000"/>
              <a:gd name="connsiteY1" fmla="*/ 0 h 10626"/>
              <a:gd name="connsiteX2" fmla="*/ 8000 w 10000"/>
              <a:gd name="connsiteY2" fmla="*/ 10000 h 10626"/>
              <a:gd name="connsiteX3" fmla="*/ 2000 w 10000"/>
              <a:gd name="connsiteY3" fmla="*/ 10000 h 10626"/>
              <a:gd name="connsiteX4" fmla="*/ 0 w 10000"/>
              <a:gd name="connsiteY4" fmla="*/ 0 h 10626"/>
              <a:gd name="connsiteX0" fmla="*/ 0 w 10000"/>
              <a:gd name="connsiteY0" fmla="*/ 0 h 11094"/>
              <a:gd name="connsiteX1" fmla="*/ 10000 w 10000"/>
              <a:gd name="connsiteY1" fmla="*/ 0 h 11094"/>
              <a:gd name="connsiteX2" fmla="*/ 8000 w 10000"/>
              <a:gd name="connsiteY2" fmla="*/ 10000 h 11094"/>
              <a:gd name="connsiteX3" fmla="*/ 2000 w 10000"/>
              <a:gd name="connsiteY3" fmla="*/ 10000 h 11094"/>
              <a:gd name="connsiteX4" fmla="*/ 0 w 10000"/>
              <a:gd name="connsiteY4" fmla="*/ 0 h 11094"/>
              <a:gd name="connsiteX0" fmla="*/ 0 w 10744"/>
              <a:gd name="connsiteY0" fmla="*/ 0 h 11047"/>
              <a:gd name="connsiteX1" fmla="*/ 10000 w 10744"/>
              <a:gd name="connsiteY1" fmla="*/ 0 h 11047"/>
              <a:gd name="connsiteX2" fmla="*/ 10744 w 10744"/>
              <a:gd name="connsiteY2" fmla="*/ 9899 h 11047"/>
              <a:gd name="connsiteX3" fmla="*/ 2000 w 10744"/>
              <a:gd name="connsiteY3" fmla="*/ 10000 h 11047"/>
              <a:gd name="connsiteX4" fmla="*/ 0 w 10744"/>
              <a:gd name="connsiteY4" fmla="*/ 0 h 11047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937 w 11681"/>
              <a:gd name="connsiteY0" fmla="*/ 2718 h 13765"/>
              <a:gd name="connsiteX1" fmla="*/ 11599 w 11681"/>
              <a:gd name="connsiteY1" fmla="*/ 0 h 13765"/>
              <a:gd name="connsiteX2" fmla="*/ 11681 w 11681"/>
              <a:gd name="connsiteY2" fmla="*/ 12617 h 13765"/>
              <a:gd name="connsiteX3" fmla="*/ 2937 w 11681"/>
              <a:gd name="connsiteY3" fmla="*/ 12718 h 13765"/>
              <a:gd name="connsiteX4" fmla="*/ 937 w 11681"/>
              <a:gd name="connsiteY4" fmla="*/ 2718 h 13765"/>
              <a:gd name="connsiteX0" fmla="*/ 1100 w 11844"/>
              <a:gd name="connsiteY0" fmla="*/ 2718 h 13765"/>
              <a:gd name="connsiteX1" fmla="*/ 11762 w 11844"/>
              <a:gd name="connsiteY1" fmla="*/ 0 h 13765"/>
              <a:gd name="connsiteX2" fmla="*/ 11844 w 11844"/>
              <a:gd name="connsiteY2" fmla="*/ 12617 h 13765"/>
              <a:gd name="connsiteX3" fmla="*/ 3100 w 11844"/>
              <a:gd name="connsiteY3" fmla="*/ 12718 h 13765"/>
              <a:gd name="connsiteX4" fmla="*/ 1100 w 11844"/>
              <a:gd name="connsiteY4" fmla="*/ 2718 h 13765"/>
              <a:gd name="connsiteX0" fmla="*/ 1100 w 12330"/>
              <a:gd name="connsiteY0" fmla="*/ 2819 h 13866"/>
              <a:gd name="connsiteX1" fmla="*/ 12330 w 12330"/>
              <a:gd name="connsiteY1" fmla="*/ 0 h 13866"/>
              <a:gd name="connsiteX2" fmla="*/ 11844 w 12330"/>
              <a:gd name="connsiteY2" fmla="*/ 12718 h 13866"/>
              <a:gd name="connsiteX3" fmla="*/ 3100 w 12330"/>
              <a:gd name="connsiteY3" fmla="*/ 12819 h 13866"/>
              <a:gd name="connsiteX4" fmla="*/ 1100 w 12330"/>
              <a:gd name="connsiteY4" fmla="*/ 2819 h 13866"/>
              <a:gd name="connsiteX0" fmla="*/ 1100 w 12336"/>
              <a:gd name="connsiteY0" fmla="*/ 2819 h 13820"/>
              <a:gd name="connsiteX1" fmla="*/ 12330 w 12336"/>
              <a:gd name="connsiteY1" fmla="*/ 0 h 13820"/>
              <a:gd name="connsiteX2" fmla="*/ 12317 w 12336"/>
              <a:gd name="connsiteY2" fmla="*/ 12617 h 13820"/>
              <a:gd name="connsiteX3" fmla="*/ 3100 w 12336"/>
              <a:gd name="connsiteY3" fmla="*/ 12819 h 13820"/>
              <a:gd name="connsiteX4" fmla="*/ 1100 w 12336"/>
              <a:gd name="connsiteY4" fmla="*/ 2819 h 13820"/>
              <a:gd name="connsiteX0" fmla="*/ 1100 w 12336"/>
              <a:gd name="connsiteY0" fmla="*/ 2819 h 15559"/>
              <a:gd name="connsiteX1" fmla="*/ 12330 w 12336"/>
              <a:gd name="connsiteY1" fmla="*/ 0 h 15559"/>
              <a:gd name="connsiteX2" fmla="*/ 12317 w 12336"/>
              <a:gd name="connsiteY2" fmla="*/ 12617 h 15559"/>
              <a:gd name="connsiteX3" fmla="*/ 3100 w 12336"/>
              <a:gd name="connsiteY3" fmla="*/ 12819 h 15559"/>
              <a:gd name="connsiteX4" fmla="*/ 1100 w 12336"/>
              <a:gd name="connsiteY4" fmla="*/ 2819 h 15559"/>
              <a:gd name="connsiteX0" fmla="*/ 1189 w 12425"/>
              <a:gd name="connsiteY0" fmla="*/ 2819 h 15559"/>
              <a:gd name="connsiteX1" fmla="*/ 12419 w 12425"/>
              <a:gd name="connsiteY1" fmla="*/ 0 h 15559"/>
              <a:gd name="connsiteX2" fmla="*/ 12406 w 12425"/>
              <a:gd name="connsiteY2" fmla="*/ 12617 h 15559"/>
              <a:gd name="connsiteX3" fmla="*/ 3189 w 12425"/>
              <a:gd name="connsiteY3" fmla="*/ 12819 h 15559"/>
              <a:gd name="connsiteX4" fmla="*/ 1189 w 12425"/>
              <a:gd name="connsiteY4" fmla="*/ 2819 h 15559"/>
              <a:gd name="connsiteX0" fmla="*/ 1189 w 12425"/>
              <a:gd name="connsiteY0" fmla="*/ 2819 h 15587"/>
              <a:gd name="connsiteX1" fmla="*/ 12419 w 12425"/>
              <a:gd name="connsiteY1" fmla="*/ 0 h 15587"/>
              <a:gd name="connsiteX2" fmla="*/ 12406 w 12425"/>
              <a:gd name="connsiteY2" fmla="*/ 12617 h 15587"/>
              <a:gd name="connsiteX3" fmla="*/ 3189 w 12425"/>
              <a:gd name="connsiteY3" fmla="*/ 12819 h 15587"/>
              <a:gd name="connsiteX4" fmla="*/ 1189 w 12425"/>
              <a:gd name="connsiteY4" fmla="*/ 2819 h 15587"/>
              <a:gd name="connsiteX0" fmla="*/ 1171 w 12407"/>
              <a:gd name="connsiteY0" fmla="*/ 2819 h 15587"/>
              <a:gd name="connsiteX1" fmla="*/ 12401 w 12407"/>
              <a:gd name="connsiteY1" fmla="*/ 0 h 15587"/>
              <a:gd name="connsiteX2" fmla="*/ 12388 w 12407"/>
              <a:gd name="connsiteY2" fmla="*/ 12617 h 15587"/>
              <a:gd name="connsiteX3" fmla="*/ 3171 w 12407"/>
              <a:gd name="connsiteY3" fmla="*/ 12819 h 15587"/>
              <a:gd name="connsiteX4" fmla="*/ 1171 w 12407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266"/>
              <a:gd name="connsiteX1" fmla="*/ 11409 w 11415"/>
              <a:gd name="connsiteY1" fmla="*/ 0 h 15266"/>
              <a:gd name="connsiteX2" fmla="*/ 11396 w 11415"/>
              <a:gd name="connsiteY2" fmla="*/ 12114 h 15266"/>
              <a:gd name="connsiteX3" fmla="*/ 2179 w 11415"/>
              <a:gd name="connsiteY3" fmla="*/ 12819 h 15266"/>
              <a:gd name="connsiteX4" fmla="*/ 179 w 11415"/>
              <a:gd name="connsiteY4" fmla="*/ 2819 h 15266"/>
              <a:gd name="connsiteX0" fmla="*/ 209 w 11445"/>
              <a:gd name="connsiteY0" fmla="*/ 2819 h 14638"/>
              <a:gd name="connsiteX1" fmla="*/ 11439 w 11445"/>
              <a:gd name="connsiteY1" fmla="*/ 0 h 14638"/>
              <a:gd name="connsiteX2" fmla="*/ 11426 w 11445"/>
              <a:gd name="connsiteY2" fmla="*/ 12114 h 14638"/>
              <a:gd name="connsiteX3" fmla="*/ 2026 w 11445"/>
              <a:gd name="connsiteY3" fmla="*/ 10806 h 14638"/>
              <a:gd name="connsiteX4" fmla="*/ 209 w 11445"/>
              <a:gd name="connsiteY4" fmla="*/ 2819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823"/>
              <a:gd name="connsiteX1" fmla="*/ 11859 w 11865"/>
              <a:gd name="connsiteY1" fmla="*/ 0 h 14823"/>
              <a:gd name="connsiteX2" fmla="*/ 11846 w 11865"/>
              <a:gd name="connsiteY2" fmla="*/ 12114 h 14823"/>
              <a:gd name="connsiteX3" fmla="*/ 2446 w 11865"/>
              <a:gd name="connsiteY3" fmla="*/ 10806 h 14823"/>
              <a:gd name="connsiteX4" fmla="*/ 140 w 11865"/>
              <a:gd name="connsiteY4" fmla="*/ 504 h 14823"/>
              <a:gd name="connsiteX0" fmla="*/ 140 w 11865"/>
              <a:gd name="connsiteY0" fmla="*/ 504 h 15493"/>
              <a:gd name="connsiteX1" fmla="*/ 11859 w 11865"/>
              <a:gd name="connsiteY1" fmla="*/ 0 h 15493"/>
              <a:gd name="connsiteX2" fmla="*/ 11846 w 11865"/>
              <a:gd name="connsiteY2" fmla="*/ 12114 h 15493"/>
              <a:gd name="connsiteX3" fmla="*/ 2446 w 11865"/>
              <a:gd name="connsiteY3" fmla="*/ 10806 h 15493"/>
              <a:gd name="connsiteX4" fmla="*/ 140 w 11865"/>
              <a:gd name="connsiteY4" fmla="*/ 504 h 15493"/>
              <a:gd name="connsiteX0" fmla="*/ 135 w 11860"/>
              <a:gd name="connsiteY0" fmla="*/ 504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504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264 w 11989"/>
              <a:gd name="connsiteY0" fmla="*/ 101 h 15383"/>
              <a:gd name="connsiteX1" fmla="*/ 11983 w 11989"/>
              <a:gd name="connsiteY1" fmla="*/ 0 h 15383"/>
              <a:gd name="connsiteX2" fmla="*/ 11970 w 11989"/>
              <a:gd name="connsiteY2" fmla="*/ 12114 h 15383"/>
              <a:gd name="connsiteX3" fmla="*/ 1836 w 11989"/>
              <a:gd name="connsiteY3" fmla="*/ 10403 h 15383"/>
              <a:gd name="connsiteX4" fmla="*/ 264 w 11989"/>
              <a:gd name="connsiteY4" fmla="*/ 101 h 15383"/>
              <a:gd name="connsiteX0" fmla="*/ 169 w 11894"/>
              <a:gd name="connsiteY0" fmla="*/ 101 h 15383"/>
              <a:gd name="connsiteX1" fmla="*/ 11888 w 11894"/>
              <a:gd name="connsiteY1" fmla="*/ 0 h 15383"/>
              <a:gd name="connsiteX2" fmla="*/ 11875 w 11894"/>
              <a:gd name="connsiteY2" fmla="*/ 12114 h 15383"/>
              <a:gd name="connsiteX3" fmla="*/ 1741 w 11894"/>
              <a:gd name="connsiteY3" fmla="*/ 10403 h 15383"/>
              <a:gd name="connsiteX4" fmla="*/ 169 w 11894"/>
              <a:gd name="connsiteY4" fmla="*/ 101 h 15383"/>
              <a:gd name="connsiteX0" fmla="*/ 169 w 11894"/>
              <a:gd name="connsiteY0" fmla="*/ 101 h 15499"/>
              <a:gd name="connsiteX1" fmla="*/ 11888 w 11894"/>
              <a:gd name="connsiteY1" fmla="*/ 0 h 15499"/>
              <a:gd name="connsiteX2" fmla="*/ 11875 w 11894"/>
              <a:gd name="connsiteY2" fmla="*/ 12114 h 15499"/>
              <a:gd name="connsiteX3" fmla="*/ 1741 w 11894"/>
              <a:gd name="connsiteY3" fmla="*/ 10403 h 15499"/>
              <a:gd name="connsiteX4" fmla="*/ 169 w 11894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50 w 11975"/>
              <a:gd name="connsiteY0" fmla="*/ 101 h 15288"/>
              <a:gd name="connsiteX1" fmla="*/ 11969 w 11975"/>
              <a:gd name="connsiteY1" fmla="*/ 0 h 15288"/>
              <a:gd name="connsiteX2" fmla="*/ 11956 w 11975"/>
              <a:gd name="connsiteY2" fmla="*/ 12114 h 15288"/>
              <a:gd name="connsiteX3" fmla="*/ 1883 w 11975"/>
              <a:gd name="connsiteY3" fmla="*/ 9598 h 15288"/>
              <a:gd name="connsiteX4" fmla="*/ 250 w 11975"/>
              <a:gd name="connsiteY4" fmla="*/ 101 h 15288"/>
              <a:gd name="connsiteX0" fmla="*/ 250 w 11975"/>
              <a:gd name="connsiteY0" fmla="*/ 101 h 15537"/>
              <a:gd name="connsiteX1" fmla="*/ 11969 w 11975"/>
              <a:gd name="connsiteY1" fmla="*/ 0 h 15537"/>
              <a:gd name="connsiteX2" fmla="*/ 11956 w 11975"/>
              <a:gd name="connsiteY2" fmla="*/ 12114 h 15537"/>
              <a:gd name="connsiteX3" fmla="*/ 1883 w 11975"/>
              <a:gd name="connsiteY3" fmla="*/ 9598 h 15537"/>
              <a:gd name="connsiteX4" fmla="*/ 250 w 11975"/>
              <a:gd name="connsiteY4" fmla="*/ 101 h 15537"/>
              <a:gd name="connsiteX0" fmla="*/ 250 w 11975"/>
              <a:gd name="connsiteY0" fmla="*/ 101 h 14629"/>
              <a:gd name="connsiteX1" fmla="*/ 11969 w 11975"/>
              <a:gd name="connsiteY1" fmla="*/ 0 h 14629"/>
              <a:gd name="connsiteX2" fmla="*/ 11956 w 11975"/>
              <a:gd name="connsiteY2" fmla="*/ 10805 h 14629"/>
              <a:gd name="connsiteX3" fmla="*/ 1883 w 11975"/>
              <a:gd name="connsiteY3" fmla="*/ 9598 h 14629"/>
              <a:gd name="connsiteX4" fmla="*/ 250 w 11975"/>
              <a:gd name="connsiteY4" fmla="*/ 101 h 14629"/>
              <a:gd name="connsiteX0" fmla="*/ 250 w 11975"/>
              <a:gd name="connsiteY0" fmla="*/ 101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101 h 15377"/>
              <a:gd name="connsiteX0" fmla="*/ 250 w 11975"/>
              <a:gd name="connsiteY0" fmla="*/ 2014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2014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73 w 12059"/>
              <a:gd name="connsiteY0" fmla="*/ 4229 h 15377"/>
              <a:gd name="connsiteX1" fmla="*/ 12053 w 12059"/>
              <a:gd name="connsiteY1" fmla="*/ 0 h 15377"/>
              <a:gd name="connsiteX2" fmla="*/ 12040 w 12059"/>
              <a:gd name="connsiteY2" fmla="*/ 10805 h 15377"/>
              <a:gd name="connsiteX3" fmla="*/ 1967 w 12059"/>
              <a:gd name="connsiteY3" fmla="*/ 9598 h 15377"/>
              <a:gd name="connsiteX4" fmla="*/ 273 w 12059"/>
              <a:gd name="connsiteY4" fmla="*/ 4229 h 15377"/>
              <a:gd name="connsiteX0" fmla="*/ 244 w 12030"/>
              <a:gd name="connsiteY0" fmla="*/ 4229 h 15722"/>
              <a:gd name="connsiteX1" fmla="*/ 12024 w 12030"/>
              <a:gd name="connsiteY1" fmla="*/ 0 h 15722"/>
              <a:gd name="connsiteX2" fmla="*/ 12011 w 12030"/>
              <a:gd name="connsiteY2" fmla="*/ 10805 h 15722"/>
              <a:gd name="connsiteX3" fmla="*/ 2060 w 12030"/>
              <a:gd name="connsiteY3" fmla="*/ 10605 h 15722"/>
              <a:gd name="connsiteX4" fmla="*/ 244 w 12030"/>
              <a:gd name="connsiteY4" fmla="*/ 4229 h 15722"/>
              <a:gd name="connsiteX0" fmla="*/ 244 w 12030"/>
              <a:gd name="connsiteY0" fmla="*/ 4229 h 15140"/>
              <a:gd name="connsiteX1" fmla="*/ 12024 w 12030"/>
              <a:gd name="connsiteY1" fmla="*/ 0 h 15140"/>
              <a:gd name="connsiteX2" fmla="*/ 12011 w 12030"/>
              <a:gd name="connsiteY2" fmla="*/ 10805 h 15140"/>
              <a:gd name="connsiteX3" fmla="*/ 2060 w 12030"/>
              <a:gd name="connsiteY3" fmla="*/ 10605 h 15140"/>
              <a:gd name="connsiteX4" fmla="*/ 244 w 12030"/>
              <a:gd name="connsiteY4" fmla="*/ 4229 h 15140"/>
              <a:gd name="connsiteX0" fmla="*/ 244 w 12030"/>
              <a:gd name="connsiteY0" fmla="*/ 4229 h 12766"/>
              <a:gd name="connsiteX1" fmla="*/ 12024 w 12030"/>
              <a:gd name="connsiteY1" fmla="*/ 0 h 12766"/>
              <a:gd name="connsiteX2" fmla="*/ 12011 w 12030"/>
              <a:gd name="connsiteY2" fmla="*/ 10805 h 12766"/>
              <a:gd name="connsiteX3" fmla="*/ 2060 w 12030"/>
              <a:gd name="connsiteY3" fmla="*/ 10605 h 12766"/>
              <a:gd name="connsiteX4" fmla="*/ 244 w 12030"/>
              <a:gd name="connsiteY4" fmla="*/ 4229 h 12766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275"/>
              <a:gd name="connsiteX1" fmla="*/ 12024 w 12030"/>
              <a:gd name="connsiteY1" fmla="*/ 0 h 15275"/>
              <a:gd name="connsiteX2" fmla="*/ 12011 w 12030"/>
              <a:gd name="connsiteY2" fmla="*/ 10805 h 15275"/>
              <a:gd name="connsiteX3" fmla="*/ 2060 w 12030"/>
              <a:gd name="connsiteY3" fmla="*/ 10605 h 15275"/>
              <a:gd name="connsiteX4" fmla="*/ 244 w 12030"/>
              <a:gd name="connsiteY4" fmla="*/ 4229 h 15275"/>
              <a:gd name="connsiteX0" fmla="*/ 211 w 11997"/>
              <a:gd name="connsiteY0" fmla="*/ 4229 h 15275"/>
              <a:gd name="connsiteX1" fmla="*/ 11991 w 11997"/>
              <a:gd name="connsiteY1" fmla="*/ 0 h 15275"/>
              <a:gd name="connsiteX2" fmla="*/ 11978 w 11997"/>
              <a:gd name="connsiteY2" fmla="*/ 10805 h 15275"/>
              <a:gd name="connsiteX3" fmla="*/ 2027 w 11997"/>
              <a:gd name="connsiteY3" fmla="*/ 10605 h 15275"/>
              <a:gd name="connsiteX4" fmla="*/ 211 w 11997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3656"/>
              <a:gd name="connsiteX1" fmla="*/ 11780 w 11786"/>
              <a:gd name="connsiteY1" fmla="*/ 0 h 13656"/>
              <a:gd name="connsiteX2" fmla="*/ 11767 w 11786"/>
              <a:gd name="connsiteY2" fmla="*/ 8490 h 13656"/>
              <a:gd name="connsiteX3" fmla="*/ 1816 w 11786"/>
              <a:gd name="connsiteY3" fmla="*/ 8290 h 13656"/>
              <a:gd name="connsiteX4" fmla="*/ 0 w 11786"/>
              <a:gd name="connsiteY4" fmla="*/ 1914 h 13656"/>
              <a:gd name="connsiteX0" fmla="*/ 0 w 11786"/>
              <a:gd name="connsiteY0" fmla="*/ 1914 h 13403"/>
              <a:gd name="connsiteX1" fmla="*/ 11780 w 11786"/>
              <a:gd name="connsiteY1" fmla="*/ 0 h 13403"/>
              <a:gd name="connsiteX2" fmla="*/ 11767 w 11786"/>
              <a:gd name="connsiteY2" fmla="*/ 8490 h 13403"/>
              <a:gd name="connsiteX3" fmla="*/ 1816 w 11786"/>
              <a:gd name="connsiteY3" fmla="*/ 8290 h 13403"/>
              <a:gd name="connsiteX4" fmla="*/ 0 w 11786"/>
              <a:gd name="connsiteY4" fmla="*/ 1914 h 13403"/>
              <a:gd name="connsiteX0" fmla="*/ 0 w 11786"/>
              <a:gd name="connsiteY0" fmla="*/ 1914 h 12943"/>
              <a:gd name="connsiteX1" fmla="*/ 11780 w 11786"/>
              <a:gd name="connsiteY1" fmla="*/ 0 h 12943"/>
              <a:gd name="connsiteX2" fmla="*/ 11767 w 11786"/>
              <a:gd name="connsiteY2" fmla="*/ 8490 h 12943"/>
              <a:gd name="connsiteX3" fmla="*/ 1694 w 11786"/>
              <a:gd name="connsiteY3" fmla="*/ 6981 h 12943"/>
              <a:gd name="connsiteX4" fmla="*/ 0 w 11786"/>
              <a:gd name="connsiteY4" fmla="*/ 1914 h 12943"/>
              <a:gd name="connsiteX0" fmla="*/ 0 w 11786"/>
              <a:gd name="connsiteY0" fmla="*/ 1914 h 12152"/>
              <a:gd name="connsiteX1" fmla="*/ 11780 w 11786"/>
              <a:gd name="connsiteY1" fmla="*/ 0 h 12152"/>
              <a:gd name="connsiteX2" fmla="*/ 11767 w 11786"/>
              <a:gd name="connsiteY2" fmla="*/ 8490 h 12152"/>
              <a:gd name="connsiteX3" fmla="*/ 1694 w 11786"/>
              <a:gd name="connsiteY3" fmla="*/ 6981 h 12152"/>
              <a:gd name="connsiteX4" fmla="*/ 0 w 11786"/>
              <a:gd name="connsiteY4" fmla="*/ 1914 h 12152"/>
              <a:gd name="connsiteX0" fmla="*/ 0 w 11786"/>
              <a:gd name="connsiteY0" fmla="*/ 1914 h 10013"/>
              <a:gd name="connsiteX1" fmla="*/ 11780 w 11786"/>
              <a:gd name="connsiteY1" fmla="*/ 0 h 10013"/>
              <a:gd name="connsiteX2" fmla="*/ 11767 w 11786"/>
              <a:gd name="connsiteY2" fmla="*/ 8490 h 10013"/>
              <a:gd name="connsiteX3" fmla="*/ 1694 w 11786"/>
              <a:gd name="connsiteY3" fmla="*/ 6981 h 10013"/>
              <a:gd name="connsiteX4" fmla="*/ 0 w 11786"/>
              <a:gd name="connsiteY4" fmla="*/ 1914 h 10013"/>
              <a:gd name="connsiteX0" fmla="*/ 0 w 11786"/>
              <a:gd name="connsiteY0" fmla="*/ 1914 h 10291"/>
              <a:gd name="connsiteX1" fmla="*/ 11780 w 11786"/>
              <a:gd name="connsiteY1" fmla="*/ 0 h 10291"/>
              <a:gd name="connsiteX2" fmla="*/ 11767 w 11786"/>
              <a:gd name="connsiteY2" fmla="*/ 8490 h 10291"/>
              <a:gd name="connsiteX3" fmla="*/ 1449 w 11786"/>
              <a:gd name="connsiteY3" fmla="*/ 8088 h 10291"/>
              <a:gd name="connsiteX4" fmla="*/ 0 w 11786"/>
              <a:gd name="connsiteY4" fmla="*/ 1914 h 10291"/>
              <a:gd name="connsiteX0" fmla="*/ 0 w 11786"/>
              <a:gd name="connsiteY0" fmla="*/ 1914 h 10563"/>
              <a:gd name="connsiteX1" fmla="*/ 11780 w 11786"/>
              <a:gd name="connsiteY1" fmla="*/ 0 h 10563"/>
              <a:gd name="connsiteX2" fmla="*/ 11767 w 11786"/>
              <a:gd name="connsiteY2" fmla="*/ 8490 h 10563"/>
              <a:gd name="connsiteX3" fmla="*/ 1449 w 11786"/>
              <a:gd name="connsiteY3" fmla="*/ 8088 h 10563"/>
              <a:gd name="connsiteX4" fmla="*/ 0 w 11786"/>
              <a:gd name="connsiteY4" fmla="*/ 1914 h 10563"/>
              <a:gd name="connsiteX0" fmla="*/ 0 w 11786"/>
              <a:gd name="connsiteY0" fmla="*/ 1914 h 9852"/>
              <a:gd name="connsiteX1" fmla="*/ 11780 w 11786"/>
              <a:gd name="connsiteY1" fmla="*/ 0 h 9852"/>
              <a:gd name="connsiteX2" fmla="*/ 11767 w 11786"/>
              <a:gd name="connsiteY2" fmla="*/ 7886 h 9852"/>
              <a:gd name="connsiteX3" fmla="*/ 1449 w 11786"/>
              <a:gd name="connsiteY3" fmla="*/ 8088 h 9852"/>
              <a:gd name="connsiteX4" fmla="*/ 0 w 11786"/>
              <a:gd name="connsiteY4" fmla="*/ 1914 h 9852"/>
              <a:gd name="connsiteX0" fmla="*/ 0 w 10000"/>
              <a:gd name="connsiteY0" fmla="*/ 1943 h 10804"/>
              <a:gd name="connsiteX1" fmla="*/ 9995 w 10000"/>
              <a:gd name="connsiteY1" fmla="*/ 0 h 10804"/>
              <a:gd name="connsiteX2" fmla="*/ 9984 w 10000"/>
              <a:gd name="connsiteY2" fmla="*/ 8004 h 10804"/>
              <a:gd name="connsiteX3" fmla="*/ 1229 w 10000"/>
              <a:gd name="connsiteY3" fmla="*/ 8210 h 10804"/>
              <a:gd name="connsiteX4" fmla="*/ 0 w 10000"/>
              <a:gd name="connsiteY4" fmla="*/ 1943 h 10804"/>
              <a:gd name="connsiteX0" fmla="*/ 0 w 10000"/>
              <a:gd name="connsiteY0" fmla="*/ 1943 h 11029"/>
              <a:gd name="connsiteX1" fmla="*/ 9995 w 10000"/>
              <a:gd name="connsiteY1" fmla="*/ 0 h 11029"/>
              <a:gd name="connsiteX2" fmla="*/ 9984 w 10000"/>
              <a:gd name="connsiteY2" fmla="*/ 8004 h 11029"/>
              <a:gd name="connsiteX3" fmla="*/ 1229 w 10000"/>
              <a:gd name="connsiteY3" fmla="*/ 8210 h 11029"/>
              <a:gd name="connsiteX4" fmla="*/ 0 w 10000"/>
              <a:gd name="connsiteY4" fmla="*/ 1943 h 1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29">
                <a:moveTo>
                  <a:pt x="0" y="1943"/>
                </a:moveTo>
                <a:cubicBezTo>
                  <a:pt x="3279" y="1841"/>
                  <a:pt x="6565" y="2861"/>
                  <a:pt x="9995" y="0"/>
                </a:cubicBezTo>
                <a:cubicBezTo>
                  <a:pt x="10018" y="4269"/>
                  <a:pt x="9961" y="3735"/>
                  <a:pt x="9984" y="8004"/>
                </a:cubicBezTo>
                <a:cubicBezTo>
                  <a:pt x="7112" y="13623"/>
                  <a:pt x="2322" y="10036"/>
                  <a:pt x="1229" y="8210"/>
                </a:cubicBezTo>
                <a:cubicBezTo>
                  <a:pt x="136" y="6384"/>
                  <a:pt x="950" y="5428"/>
                  <a:pt x="0" y="1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122C2BD-32F9-4B1B-9788-35EC4BDFC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9" y="552878"/>
            <a:ext cx="1509989" cy="518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C434C4B5-A294-442A-B4B6-781ECDD6A43A}"/>
              </a:ext>
            </a:extLst>
          </p:cNvPr>
          <p:cNvSpPr/>
          <p:nvPr/>
        </p:nvSpPr>
        <p:spPr>
          <a:xfrm>
            <a:off x="-13291" y="6496493"/>
            <a:ext cx="12218593" cy="3615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www.irojgar.com | irojgarmail@gmail.com | +91 77790 10101| +91 </a:t>
            </a:r>
            <a:r>
              <a:rPr lang="en-US" dirty="0" smtClean="0">
                <a:solidFill>
                  <a:prstClr val="white"/>
                </a:solidFill>
              </a:rPr>
              <a:t>90816 28628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9" name="Rectangle 1"/>
          <p:cNvSpPr/>
          <p:nvPr/>
        </p:nvSpPr>
        <p:spPr>
          <a:xfrm>
            <a:off x="13303" y="1437713"/>
            <a:ext cx="1390494" cy="5058780"/>
          </a:xfrm>
          <a:custGeom>
            <a:avLst/>
            <a:gdLst>
              <a:gd name="connsiteX0" fmla="*/ 0 w 1364737"/>
              <a:gd name="connsiteY0" fmla="*/ 0 h 5058780"/>
              <a:gd name="connsiteX1" fmla="*/ 1364737 w 1364737"/>
              <a:gd name="connsiteY1" fmla="*/ 0 h 5058780"/>
              <a:gd name="connsiteX2" fmla="*/ 1364737 w 1364737"/>
              <a:gd name="connsiteY2" fmla="*/ 5058780 h 5058780"/>
              <a:gd name="connsiteX3" fmla="*/ 0 w 1364737"/>
              <a:gd name="connsiteY3" fmla="*/ 5058780 h 5058780"/>
              <a:gd name="connsiteX4" fmla="*/ 0 w 1364737"/>
              <a:gd name="connsiteY4" fmla="*/ 0 h 5058780"/>
              <a:gd name="connsiteX0" fmla="*/ 0 w 1390494"/>
              <a:gd name="connsiteY0" fmla="*/ 0 h 5058780"/>
              <a:gd name="connsiteX1" fmla="*/ 1364737 w 1390494"/>
              <a:gd name="connsiteY1" fmla="*/ 0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0494" h="5058780">
                <a:moveTo>
                  <a:pt x="0" y="0"/>
                </a:moveTo>
                <a:cubicBezTo>
                  <a:pt x="459205" y="313386"/>
                  <a:pt x="738106" y="794196"/>
                  <a:pt x="1377615" y="940157"/>
                </a:cubicBezTo>
                <a:lnTo>
                  <a:pt x="1390494" y="3835287"/>
                </a:lnTo>
                <a:cubicBezTo>
                  <a:pt x="798207" y="4101450"/>
                  <a:pt x="463498" y="4650949"/>
                  <a:pt x="0" y="50587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black"/>
                </a:solidFill>
              </a:rPr>
              <a:t>Coaching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Placement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Immigration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Co-Working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20" name="Flowchart: Delay 19">
            <a:extLst>
              <a:ext uri="{FF2B5EF4-FFF2-40B4-BE49-F238E27FC236}">
                <a16:creationId xmlns="" xmlns:a16="http://schemas.microsoft.com/office/drawing/2014/main" id="{EFFD0DF3-F639-4742-A2E2-8B904FB253FD}"/>
              </a:ext>
            </a:extLst>
          </p:cNvPr>
          <p:cNvSpPr/>
          <p:nvPr/>
        </p:nvSpPr>
        <p:spPr>
          <a:xfrm>
            <a:off x="-13293" y="12233"/>
            <a:ext cx="1509823" cy="1425480"/>
          </a:xfrm>
          <a:prstGeom prst="flowChartDela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FFB26AEA-3F6E-43D7-83CB-56E6886551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4" y="132353"/>
            <a:ext cx="1082711" cy="113842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91472109-0475-4034-AAFA-473EB0EE382C}"/>
              </a:ext>
            </a:extLst>
          </p:cNvPr>
          <p:cNvCxnSpPr>
            <a:cxnSpLocks/>
          </p:cNvCxnSpPr>
          <p:nvPr/>
        </p:nvCxnSpPr>
        <p:spPr>
          <a:xfrm>
            <a:off x="130581" y="4498516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66C34EB-8580-446F-831B-DF8728325AC2}"/>
              </a:ext>
            </a:extLst>
          </p:cNvPr>
          <p:cNvCxnSpPr>
            <a:cxnSpLocks/>
          </p:cNvCxnSpPr>
          <p:nvPr/>
        </p:nvCxnSpPr>
        <p:spPr>
          <a:xfrm>
            <a:off x="115023" y="3967103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13256E47-DF05-4210-AD3F-6EF7999AEBD7}"/>
              </a:ext>
            </a:extLst>
          </p:cNvPr>
          <p:cNvCxnSpPr>
            <a:cxnSpLocks/>
          </p:cNvCxnSpPr>
          <p:nvPr/>
        </p:nvCxnSpPr>
        <p:spPr>
          <a:xfrm>
            <a:off x="115024" y="3436147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4227225" y="211708"/>
            <a:ext cx="4452080" cy="105906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Cambria" pitchFamily="18" charset="0"/>
              </a:rPr>
              <a:t>DRIVING VISION </a:t>
            </a:r>
            <a:r>
              <a:rPr lang="en-US" sz="2800" b="1" dirty="0" err="1" smtClean="0">
                <a:latin typeface="Cambria" pitchFamily="18" charset="0"/>
              </a:rPr>
              <a:t>iROJGAR</a:t>
            </a:r>
            <a:endParaRPr lang="en-IN" sz="2800" b="1" dirty="0">
              <a:latin typeface="Cambri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56200" y="1653910"/>
            <a:ext cx="845820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To promote sustainable economic growth by coordinating workforce for proper job placement and thereby enhancing social stability and quality of life of families. </a:t>
            </a:r>
            <a:endParaRPr lang="en-US" sz="2400" dirty="0" smtClean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It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means </a:t>
            </a:r>
          </a:p>
        </p:txBody>
      </p:sp>
      <p:pic>
        <p:nvPicPr>
          <p:cNvPr id="15" name="Picture 6" descr="Icon-of-Mss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780" y="2314730"/>
            <a:ext cx="3588284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data10\Downloads\documents\55-555111_target-icon-web-icons-png-goal-clip-art-removebg-preview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117" y="3204665"/>
            <a:ext cx="654464" cy="72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6"/>
          <p:cNvSpPr txBox="1">
            <a:spLocks noChangeArrowheads="1"/>
          </p:cNvSpPr>
          <p:nvPr/>
        </p:nvSpPr>
        <p:spPr bwMode="auto">
          <a:xfrm>
            <a:off x="2856850" y="3191650"/>
            <a:ext cx="2286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/>
            <a:r>
              <a:rPr lang="en-US" altLang="en-US" sz="3200" b="1" dirty="0">
                <a:solidFill>
                  <a:srgbClr val="FF0000"/>
                </a:solidFill>
              </a:rPr>
              <a:t>better work, </a:t>
            </a:r>
            <a:endParaRPr lang="en-US" altLang="en-US" sz="3200" dirty="0">
              <a:solidFill>
                <a:srgbClr val="FF0000"/>
              </a:solidFill>
            </a:endParaRPr>
          </a:p>
        </p:txBody>
      </p:sp>
      <p:sp>
        <p:nvSpPr>
          <p:cNvPr id="26" name="TextBox 7"/>
          <p:cNvSpPr txBox="1">
            <a:spLocks noChangeArrowheads="1"/>
          </p:cNvSpPr>
          <p:nvPr/>
        </p:nvSpPr>
        <p:spPr bwMode="auto">
          <a:xfrm>
            <a:off x="3851200" y="4258450"/>
            <a:ext cx="2514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/>
            <a:r>
              <a:rPr lang="en-US" altLang="en-US" sz="3200" b="1">
                <a:solidFill>
                  <a:srgbClr val="FF0000"/>
                </a:solidFill>
              </a:rPr>
              <a:t>better career, </a:t>
            </a:r>
            <a:endParaRPr lang="en-US" altLang="en-US" sz="3200">
              <a:solidFill>
                <a:srgbClr val="FF0000"/>
              </a:solidFill>
            </a:endParaRPr>
          </a:p>
        </p:txBody>
      </p:sp>
      <p:sp>
        <p:nvSpPr>
          <p:cNvPr id="27" name="TextBox 8"/>
          <p:cNvSpPr txBox="1">
            <a:spLocks noChangeArrowheads="1"/>
          </p:cNvSpPr>
          <p:nvPr/>
        </p:nvSpPr>
        <p:spPr bwMode="auto">
          <a:xfrm>
            <a:off x="5015440" y="5325250"/>
            <a:ext cx="2209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/>
            <a:r>
              <a:rPr lang="en-US" altLang="en-US" sz="3200" b="1" dirty="0">
                <a:solidFill>
                  <a:srgbClr val="FF0000"/>
                </a:solidFill>
              </a:rPr>
              <a:t>better life.</a:t>
            </a:r>
            <a:endParaRPr lang="en-US" altLang="en-US" sz="3200" dirty="0">
              <a:solidFill>
                <a:srgbClr val="FF0000"/>
              </a:solidFill>
            </a:endParaRPr>
          </a:p>
        </p:txBody>
      </p:sp>
      <p:pic>
        <p:nvPicPr>
          <p:cNvPr id="28" name="Picture 2" descr="C:\Users\data10\Downloads\documents\55-555111_target-icon-web-icons-png-goal-clip-art-removebg-preview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997" y="4286445"/>
            <a:ext cx="654464" cy="72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:\Users\data10\Downloads\documents\55-555111_target-icon-web-icons-png-goal-clip-art-removebg-preview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657" y="5353235"/>
            <a:ext cx="654464" cy="72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3041221"/>
      </p:ext>
    </p:extLst>
  </p:cSld>
  <p:clrMapOvr>
    <a:masterClrMapping/>
  </p:clrMapOvr>
  <p:transition spd="med" advTm="7000"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nual Input 3">
            <a:extLst>
              <a:ext uri="{FF2B5EF4-FFF2-40B4-BE49-F238E27FC236}">
                <a16:creationId xmlns="" xmlns:a16="http://schemas.microsoft.com/office/drawing/2014/main" id="{AA5BE789-F2E5-47F5-AEF9-A829ED4C72A2}"/>
              </a:ext>
            </a:extLst>
          </p:cNvPr>
          <p:cNvSpPr/>
          <p:nvPr/>
        </p:nvSpPr>
        <p:spPr>
          <a:xfrm>
            <a:off x="10670064" y="1196346"/>
            <a:ext cx="1509989" cy="46967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9659 w 10000"/>
              <a:gd name="connsiteY2" fmla="*/ 6504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7228"/>
              <a:gd name="connsiteX1" fmla="*/ 10000 w 10000"/>
              <a:gd name="connsiteY1" fmla="*/ 0 h 7228"/>
              <a:gd name="connsiteX2" fmla="*/ 9659 w 10000"/>
              <a:gd name="connsiteY2" fmla="*/ 6504 h 7228"/>
              <a:gd name="connsiteX3" fmla="*/ 68 w 10000"/>
              <a:gd name="connsiteY3" fmla="*/ 7228 h 7228"/>
              <a:gd name="connsiteX4" fmla="*/ 0 w 10000"/>
              <a:gd name="connsiteY4" fmla="*/ 2000 h 7228"/>
              <a:gd name="connsiteX0" fmla="*/ 0 w 9795"/>
              <a:gd name="connsiteY0" fmla="*/ 2702 h 9935"/>
              <a:gd name="connsiteX1" fmla="*/ 9795 w 9795"/>
              <a:gd name="connsiteY1" fmla="*/ 0 h 9935"/>
              <a:gd name="connsiteX2" fmla="*/ 9659 w 9795"/>
              <a:gd name="connsiteY2" fmla="*/ 8933 h 9935"/>
              <a:gd name="connsiteX3" fmla="*/ 68 w 9795"/>
              <a:gd name="connsiteY3" fmla="*/ 9935 h 9935"/>
              <a:gd name="connsiteX4" fmla="*/ 0 w 9795"/>
              <a:gd name="connsiteY4" fmla="*/ 2702 h 9935"/>
              <a:gd name="connsiteX0" fmla="*/ 0 w 10000"/>
              <a:gd name="connsiteY0" fmla="*/ 2720 h 10658"/>
              <a:gd name="connsiteX1" fmla="*/ 10000 w 10000"/>
              <a:gd name="connsiteY1" fmla="*/ 0 h 10658"/>
              <a:gd name="connsiteX2" fmla="*/ 9861 w 10000"/>
              <a:gd name="connsiteY2" fmla="*/ 8991 h 10658"/>
              <a:gd name="connsiteX3" fmla="*/ 695 w 10000"/>
              <a:gd name="connsiteY3" fmla="*/ 10658 h 10658"/>
              <a:gd name="connsiteX4" fmla="*/ 0 w 10000"/>
              <a:gd name="connsiteY4" fmla="*/ 2720 h 10658"/>
              <a:gd name="connsiteX0" fmla="*/ 768 w 9306"/>
              <a:gd name="connsiteY0" fmla="*/ 2391 h 10658"/>
              <a:gd name="connsiteX1" fmla="*/ 9306 w 9306"/>
              <a:gd name="connsiteY1" fmla="*/ 0 h 10658"/>
              <a:gd name="connsiteX2" fmla="*/ 9167 w 9306"/>
              <a:gd name="connsiteY2" fmla="*/ 8991 h 10658"/>
              <a:gd name="connsiteX3" fmla="*/ 1 w 9306"/>
              <a:gd name="connsiteY3" fmla="*/ 10658 h 10658"/>
              <a:gd name="connsiteX4" fmla="*/ 768 w 9306"/>
              <a:gd name="connsiteY4" fmla="*/ 2391 h 10658"/>
              <a:gd name="connsiteX0" fmla="*/ 824 w 9999"/>
              <a:gd name="connsiteY0" fmla="*/ 2243 h 10000"/>
              <a:gd name="connsiteX1" fmla="*/ 9999 w 9999"/>
              <a:gd name="connsiteY1" fmla="*/ 0 h 10000"/>
              <a:gd name="connsiteX2" fmla="*/ 9850 w 9999"/>
              <a:gd name="connsiteY2" fmla="*/ 8436 h 10000"/>
              <a:gd name="connsiteX3" fmla="*/ 0 w 9999"/>
              <a:gd name="connsiteY3" fmla="*/ 10000 h 10000"/>
              <a:gd name="connsiteX4" fmla="*/ 824 w 9999"/>
              <a:gd name="connsiteY4" fmla="*/ 2243 h 10000"/>
              <a:gd name="connsiteX0" fmla="*/ 824 w 10374"/>
              <a:gd name="connsiteY0" fmla="*/ 83 h 7840"/>
              <a:gd name="connsiteX1" fmla="*/ 10374 w 10374"/>
              <a:gd name="connsiteY1" fmla="*/ 0 h 7840"/>
              <a:gd name="connsiteX2" fmla="*/ 9851 w 10374"/>
              <a:gd name="connsiteY2" fmla="*/ 6276 h 7840"/>
              <a:gd name="connsiteX3" fmla="*/ 0 w 10374"/>
              <a:gd name="connsiteY3" fmla="*/ 7840 h 7840"/>
              <a:gd name="connsiteX4" fmla="*/ 824 w 10374"/>
              <a:gd name="connsiteY4" fmla="*/ 83 h 7840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289 w 9495"/>
              <a:gd name="connsiteY0" fmla="*/ 106 h 10237"/>
              <a:gd name="connsiteX1" fmla="*/ 9495 w 9495"/>
              <a:gd name="connsiteY1" fmla="*/ 0 h 10237"/>
              <a:gd name="connsiteX2" fmla="*/ 9424 w 9495"/>
              <a:gd name="connsiteY2" fmla="*/ 10157 h 10237"/>
              <a:gd name="connsiteX3" fmla="*/ 0 w 9495"/>
              <a:gd name="connsiteY3" fmla="*/ 10236 h 10237"/>
              <a:gd name="connsiteX4" fmla="*/ 289 w 9495"/>
              <a:gd name="connsiteY4" fmla="*/ 106 h 10237"/>
              <a:gd name="connsiteX0" fmla="*/ 304 w 9946"/>
              <a:gd name="connsiteY0" fmla="*/ 694 h 10590"/>
              <a:gd name="connsiteX1" fmla="*/ 9696 w 9946"/>
              <a:gd name="connsiteY1" fmla="*/ 0 h 10590"/>
              <a:gd name="connsiteX2" fmla="*/ 9925 w 9946"/>
              <a:gd name="connsiteY2" fmla="*/ 10512 h 10590"/>
              <a:gd name="connsiteX3" fmla="*/ 0 w 9946"/>
              <a:gd name="connsiteY3" fmla="*/ 10589 h 10590"/>
              <a:gd name="connsiteX4" fmla="*/ 304 w 9946"/>
              <a:gd name="connsiteY4" fmla="*/ 694 h 1059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4"/>
              <a:gd name="connsiteX1" fmla="*/ 9749 w 10000"/>
              <a:gd name="connsiteY1" fmla="*/ 0 h 10004"/>
              <a:gd name="connsiteX2" fmla="*/ 9979 w 10000"/>
              <a:gd name="connsiteY2" fmla="*/ 9926 h 10004"/>
              <a:gd name="connsiteX3" fmla="*/ 0 w 10000"/>
              <a:gd name="connsiteY3" fmla="*/ 9999 h 10004"/>
              <a:gd name="connsiteX4" fmla="*/ 306 w 10000"/>
              <a:gd name="connsiteY4" fmla="*/ 655 h 10004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54"/>
              <a:gd name="connsiteY0" fmla="*/ 655 h 10185"/>
              <a:gd name="connsiteX1" fmla="*/ 10054 w 10054"/>
              <a:gd name="connsiteY1" fmla="*/ 0 h 10185"/>
              <a:gd name="connsiteX2" fmla="*/ 9979 w 10054"/>
              <a:gd name="connsiteY2" fmla="*/ 9926 h 10185"/>
              <a:gd name="connsiteX3" fmla="*/ 0 w 10054"/>
              <a:gd name="connsiteY3" fmla="*/ 9999 h 10185"/>
              <a:gd name="connsiteX4" fmla="*/ 306 w 10054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109 w 12858"/>
              <a:gd name="connsiteY0" fmla="*/ 510 h 10088"/>
              <a:gd name="connsiteX1" fmla="*/ 12679 w 12858"/>
              <a:gd name="connsiteY1" fmla="*/ 0 h 10088"/>
              <a:gd name="connsiteX2" fmla="*/ 12833 w 12858"/>
              <a:gd name="connsiteY2" fmla="*/ 9829 h 10088"/>
              <a:gd name="connsiteX3" fmla="*/ 2625 w 12858"/>
              <a:gd name="connsiteY3" fmla="*/ 9902 h 10088"/>
              <a:gd name="connsiteX4" fmla="*/ 109 w 12858"/>
              <a:gd name="connsiteY4" fmla="*/ 510 h 10088"/>
              <a:gd name="connsiteX0" fmla="*/ 89 w 12838"/>
              <a:gd name="connsiteY0" fmla="*/ 510 h 10088"/>
              <a:gd name="connsiteX1" fmla="*/ 12659 w 12838"/>
              <a:gd name="connsiteY1" fmla="*/ 0 h 10088"/>
              <a:gd name="connsiteX2" fmla="*/ 12813 w 12838"/>
              <a:gd name="connsiteY2" fmla="*/ 9829 h 10088"/>
              <a:gd name="connsiteX3" fmla="*/ 4411 w 12838"/>
              <a:gd name="connsiteY3" fmla="*/ 9902 h 10088"/>
              <a:gd name="connsiteX4" fmla="*/ 89 w 12838"/>
              <a:gd name="connsiteY4" fmla="*/ 510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406 w 18000"/>
              <a:gd name="connsiteY0" fmla="*/ 0 h 10474"/>
              <a:gd name="connsiteX1" fmla="*/ 17821 w 18000"/>
              <a:gd name="connsiteY1" fmla="*/ 386 h 10474"/>
              <a:gd name="connsiteX2" fmla="*/ 17975 w 18000"/>
              <a:gd name="connsiteY2" fmla="*/ 10215 h 10474"/>
              <a:gd name="connsiteX3" fmla="*/ 9573 w 18000"/>
              <a:gd name="connsiteY3" fmla="*/ 10288 h 10474"/>
              <a:gd name="connsiteX4" fmla="*/ 406 w 18000"/>
              <a:gd name="connsiteY4" fmla="*/ 0 h 10474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698"/>
              <a:gd name="connsiteX1" fmla="*/ 18414 w 18414"/>
              <a:gd name="connsiteY1" fmla="*/ 0 h 10698"/>
              <a:gd name="connsiteX2" fmla="*/ 18125 w 18414"/>
              <a:gd name="connsiteY2" fmla="*/ 10458 h 10698"/>
              <a:gd name="connsiteX3" fmla="*/ 9723 w 18414"/>
              <a:gd name="connsiteY3" fmla="*/ 10531 h 10698"/>
              <a:gd name="connsiteX4" fmla="*/ 9433 w 18414"/>
              <a:gd name="connsiteY4" fmla="*/ 2518 h 10698"/>
              <a:gd name="connsiteX5" fmla="*/ 556 w 18414"/>
              <a:gd name="connsiteY5" fmla="*/ 243 h 10698"/>
              <a:gd name="connsiteX0" fmla="*/ 556 w 18414"/>
              <a:gd name="connsiteY0" fmla="*/ 243 h 10531"/>
              <a:gd name="connsiteX1" fmla="*/ 18414 w 18414"/>
              <a:gd name="connsiteY1" fmla="*/ 0 h 10531"/>
              <a:gd name="connsiteX2" fmla="*/ 18125 w 18414"/>
              <a:gd name="connsiteY2" fmla="*/ 10458 h 10531"/>
              <a:gd name="connsiteX3" fmla="*/ 9723 w 18414"/>
              <a:gd name="connsiteY3" fmla="*/ 10531 h 10531"/>
              <a:gd name="connsiteX4" fmla="*/ 9433 w 18414"/>
              <a:gd name="connsiteY4" fmla="*/ 2518 h 10531"/>
              <a:gd name="connsiteX5" fmla="*/ 556 w 18414"/>
              <a:gd name="connsiteY5" fmla="*/ 243 h 10531"/>
              <a:gd name="connsiteX0" fmla="*/ 556 w 18414"/>
              <a:gd name="connsiteY0" fmla="*/ 243 h 10623"/>
              <a:gd name="connsiteX1" fmla="*/ 18414 w 18414"/>
              <a:gd name="connsiteY1" fmla="*/ 0 h 10623"/>
              <a:gd name="connsiteX2" fmla="*/ 18125 w 18414"/>
              <a:gd name="connsiteY2" fmla="*/ 10458 h 10623"/>
              <a:gd name="connsiteX3" fmla="*/ 9723 w 18414"/>
              <a:gd name="connsiteY3" fmla="*/ 10531 h 10623"/>
              <a:gd name="connsiteX4" fmla="*/ 9433 w 18414"/>
              <a:gd name="connsiteY4" fmla="*/ 2518 h 10623"/>
              <a:gd name="connsiteX5" fmla="*/ 556 w 18414"/>
              <a:gd name="connsiteY5" fmla="*/ 243 h 10623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71 w 18429"/>
              <a:gd name="connsiteY0" fmla="*/ 243 h 10694"/>
              <a:gd name="connsiteX1" fmla="*/ 18429 w 18429"/>
              <a:gd name="connsiteY1" fmla="*/ 0 h 10694"/>
              <a:gd name="connsiteX2" fmla="*/ 18140 w 18429"/>
              <a:gd name="connsiteY2" fmla="*/ 10458 h 10694"/>
              <a:gd name="connsiteX3" fmla="*/ 10846 w 18429"/>
              <a:gd name="connsiteY3" fmla="*/ 10531 h 10694"/>
              <a:gd name="connsiteX4" fmla="*/ 9116 w 18429"/>
              <a:gd name="connsiteY4" fmla="*/ 2445 h 10694"/>
              <a:gd name="connsiteX5" fmla="*/ 571 w 18429"/>
              <a:gd name="connsiteY5" fmla="*/ 243 h 10694"/>
              <a:gd name="connsiteX0" fmla="*/ 591 w 18449"/>
              <a:gd name="connsiteY0" fmla="*/ 243 h 10694"/>
              <a:gd name="connsiteX1" fmla="*/ 18449 w 18449"/>
              <a:gd name="connsiteY1" fmla="*/ 0 h 10694"/>
              <a:gd name="connsiteX2" fmla="*/ 18160 w 18449"/>
              <a:gd name="connsiteY2" fmla="*/ 10458 h 10694"/>
              <a:gd name="connsiteX3" fmla="*/ 10866 w 18449"/>
              <a:gd name="connsiteY3" fmla="*/ 10531 h 10694"/>
              <a:gd name="connsiteX4" fmla="*/ 9136 w 18449"/>
              <a:gd name="connsiteY4" fmla="*/ 2445 h 10694"/>
              <a:gd name="connsiteX5" fmla="*/ 591 w 18449"/>
              <a:gd name="connsiteY5" fmla="*/ 243 h 10694"/>
              <a:gd name="connsiteX0" fmla="*/ 694 w 18552"/>
              <a:gd name="connsiteY0" fmla="*/ 243 h 10694"/>
              <a:gd name="connsiteX1" fmla="*/ 18552 w 18552"/>
              <a:gd name="connsiteY1" fmla="*/ 0 h 10694"/>
              <a:gd name="connsiteX2" fmla="*/ 18263 w 18552"/>
              <a:gd name="connsiteY2" fmla="*/ 10458 h 10694"/>
              <a:gd name="connsiteX3" fmla="*/ 10969 w 18552"/>
              <a:gd name="connsiteY3" fmla="*/ 10531 h 10694"/>
              <a:gd name="connsiteX4" fmla="*/ 9239 w 18552"/>
              <a:gd name="connsiteY4" fmla="*/ 2445 h 10694"/>
              <a:gd name="connsiteX5" fmla="*/ 694 w 18552"/>
              <a:gd name="connsiteY5" fmla="*/ 243 h 10694"/>
              <a:gd name="connsiteX0" fmla="*/ 582 w 18440"/>
              <a:gd name="connsiteY0" fmla="*/ 243 h 10694"/>
              <a:gd name="connsiteX1" fmla="*/ 18440 w 18440"/>
              <a:gd name="connsiteY1" fmla="*/ 0 h 10694"/>
              <a:gd name="connsiteX2" fmla="*/ 18151 w 18440"/>
              <a:gd name="connsiteY2" fmla="*/ 10458 h 10694"/>
              <a:gd name="connsiteX3" fmla="*/ 10857 w 18440"/>
              <a:gd name="connsiteY3" fmla="*/ 10531 h 10694"/>
              <a:gd name="connsiteX4" fmla="*/ 9127 w 18440"/>
              <a:gd name="connsiteY4" fmla="*/ 2445 h 10694"/>
              <a:gd name="connsiteX5" fmla="*/ 582 w 18440"/>
              <a:gd name="connsiteY5" fmla="*/ 243 h 10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0" h="10694">
                <a:moveTo>
                  <a:pt x="582" y="243"/>
                </a:moveTo>
                <a:cubicBezTo>
                  <a:pt x="4142" y="606"/>
                  <a:pt x="13581" y="993"/>
                  <a:pt x="18440" y="0"/>
                </a:cubicBezTo>
                <a:cubicBezTo>
                  <a:pt x="18313" y="3333"/>
                  <a:pt x="18279" y="7126"/>
                  <a:pt x="18151" y="10458"/>
                </a:cubicBezTo>
                <a:cubicBezTo>
                  <a:pt x="15350" y="10797"/>
                  <a:pt x="13547" y="10725"/>
                  <a:pt x="10857" y="10531"/>
                </a:cubicBezTo>
                <a:cubicBezTo>
                  <a:pt x="11292" y="8155"/>
                  <a:pt x="10655" y="4160"/>
                  <a:pt x="9127" y="2445"/>
                </a:cubicBezTo>
                <a:cubicBezTo>
                  <a:pt x="7377" y="876"/>
                  <a:pt x="-2466" y="530"/>
                  <a:pt x="582" y="243"/>
                </a:cubicBezTo>
                <a:close/>
              </a:path>
            </a:pathLst>
          </a:custGeom>
          <a:solidFill>
            <a:srgbClr val="3966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FE5B780-BCC7-4141-AA69-9F8B00602631}"/>
              </a:ext>
            </a:extLst>
          </p:cNvPr>
          <p:cNvSpPr txBox="1"/>
          <p:nvPr/>
        </p:nvSpPr>
        <p:spPr>
          <a:xfrm>
            <a:off x="11621386" y="1945758"/>
            <a:ext cx="382772" cy="3838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JOBS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FOR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JANTA</a:t>
            </a:r>
            <a:endParaRPr lang="en-IN" sz="2000" b="1" dirty="0">
              <a:solidFill>
                <a:prstClr val="white"/>
              </a:solidFill>
              <a:latin typeface="Aileron Heavy" panose="00000A00000000000000" pitchFamily="50" charset="0"/>
            </a:endParaRPr>
          </a:p>
        </p:txBody>
      </p:sp>
      <p:sp>
        <p:nvSpPr>
          <p:cNvPr id="8" name="Flowchart: Manual Operation 7">
            <a:extLst>
              <a:ext uri="{FF2B5EF4-FFF2-40B4-BE49-F238E27FC236}">
                <a16:creationId xmlns="" xmlns:a16="http://schemas.microsoft.com/office/drawing/2014/main" id="{F6A25CFE-8A0E-47AC-A342-F393F7EFFC45}"/>
              </a:ext>
            </a:extLst>
          </p:cNvPr>
          <p:cNvSpPr/>
          <p:nvPr/>
        </p:nvSpPr>
        <p:spPr>
          <a:xfrm>
            <a:off x="10142089" y="211709"/>
            <a:ext cx="2049911" cy="11477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626"/>
              <a:gd name="connsiteX1" fmla="*/ 10000 w 10000"/>
              <a:gd name="connsiteY1" fmla="*/ 0 h 10626"/>
              <a:gd name="connsiteX2" fmla="*/ 8000 w 10000"/>
              <a:gd name="connsiteY2" fmla="*/ 10000 h 10626"/>
              <a:gd name="connsiteX3" fmla="*/ 2000 w 10000"/>
              <a:gd name="connsiteY3" fmla="*/ 10000 h 10626"/>
              <a:gd name="connsiteX4" fmla="*/ 0 w 10000"/>
              <a:gd name="connsiteY4" fmla="*/ 0 h 10626"/>
              <a:gd name="connsiteX0" fmla="*/ 0 w 10000"/>
              <a:gd name="connsiteY0" fmla="*/ 0 h 11094"/>
              <a:gd name="connsiteX1" fmla="*/ 10000 w 10000"/>
              <a:gd name="connsiteY1" fmla="*/ 0 h 11094"/>
              <a:gd name="connsiteX2" fmla="*/ 8000 w 10000"/>
              <a:gd name="connsiteY2" fmla="*/ 10000 h 11094"/>
              <a:gd name="connsiteX3" fmla="*/ 2000 w 10000"/>
              <a:gd name="connsiteY3" fmla="*/ 10000 h 11094"/>
              <a:gd name="connsiteX4" fmla="*/ 0 w 10000"/>
              <a:gd name="connsiteY4" fmla="*/ 0 h 11094"/>
              <a:gd name="connsiteX0" fmla="*/ 0 w 10744"/>
              <a:gd name="connsiteY0" fmla="*/ 0 h 11047"/>
              <a:gd name="connsiteX1" fmla="*/ 10000 w 10744"/>
              <a:gd name="connsiteY1" fmla="*/ 0 h 11047"/>
              <a:gd name="connsiteX2" fmla="*/ 10744 w 10744"/>
              <a:gd name="connsiteY2" fmla="*/ 9899 h 11047"/>
              <a:gd name="connsiteX3" fmla="*/ 2000 w 10744"/>
              <a:gd name="connsiteY3" fmla="*/ 10000 h 11047"/>
              <a:gd name="connsiteX4" fmla="*/ 0 w 10744"/>
              <a:gd name="connsiteY4" fmla="*/ 0 h 11047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937 w 11681"/>
              <a:gd name="connsiteY0" fmla="*/ 2718 h 13765"/>
              <a:gd name="connsiteX1" fmla="*/ 11599 w 11681"/>
              <a:gd name="connsiteY1" fmla="*/ 0 h 13765"/>
              <a:gd name="connsiteX2" fmla="*/ 11681 w 11681"/>
              <a:gd name="connsiteY2" fmla="*/ 12617 h 13765"/>
              <a:gd name="connsiteX3" fmla="*/ 2937 w 11681"/>
              <a:gd name="connsiteY3" fmla="*/ 12718 h 13765"/>
              <a:gd name="connsiteX4" fmla="*/ 937 w 11681"/>
              <a:gd name="connsiteY4" fmla="*/ 2718 h 13765"/>
              <a:gd name="connsiteX0" fmla="*/ 1100 w 11844"/>
              <a:gd name="connsiteY0" fmla="*/ 2718 h 13765"/>
              <a:gd name="connsiteX1" fmla="*/ 11762 w 11844"/>
              <a:gd name="connsiteY1" fmla="*/ 0 h 13765"/>
              <a:gd name="connsiteX2" fmla="*/ 11844 w 11844"/>
              <a:gd name="connsiteY2" fmla="*/ 12617 h 13765"/>
              <a:gd name="connsiteX3" fmla="*/ 3100 w 11844"/>
              <a:gd name="connsiteY3" fmla="*/ 12718 h 13765"/>
              <a:gd name="connsiteX4" fmla="*/ 1100 w 11844"/>
              <a:gd name="connsiteY4" fmla="*/ 2718 h 13765"/>
              <a:gd name="connsiteX0" fmla="*/ 1100 w 12330"/>
              <a:gd name="connsiteY0" fmla="*/ 2819 h 13866"/>
              <a:gd name="connsiteX1" fmla="*/ 12330 w 12330"/>
              <a:gd name="connsiteY1" fmla="*/ 0 h 13866"/>
              <a:gd name="connsiteX2" fmla="*/ 11844 w 12330"/>
              <a:gd name="connsiteY2" fmla="*/ 12718 h 13866"/>
              <a:gd name="connsiteX3" fmla="*/ 3100 w 12330"/>
              <a:gd name="connsiteY3" fmla="*/ 12819 h 13866"/>
              <a:gd name="connsiteX4" fmla="*/ 1100 w 12330"/>
              <a:gd name="connsiteY4" fmla="*/ 2819 h 13866"/>
              <a:gd name="connsiteX0" fmla="*/ 1100 w 12336"/>
              <a:gd name="connsiteY0" fmla="*/ 2819 h 13820"/>
              <a:gd name="connsiteX1" fmla="*/ 12330 w 12336"/>
              <a:gd name="connsiteY1" fmla="*/ 0 h 13820"/>
              <a:gd name="connsiteX2" fmla="*/ 12317 w 12336"/>
              <a:gd name="connsiteY2" fmla="*/ 12617 h 13820"/>
              <a:gd name="connsiteX3" fmla="*/ 3100 w 12336"/>
              <a:gd name="connsiteY3" fmla="*/ 12819 h 13820"/>
              <a:gd name="connsiteX4" fmla="*/ 1100 w 12336"/>
              <a:gd name="connsiteY4" fmla="*/ 2819 h 13820"/>
              <a:gd name="connsiteX0" fmla="*/ 1100 w 12336"/>
              <a:gd name="connsiteY0" fmla="*/ 2819 h 15559"/>
              <a:gd name="connsiteX1" fmla="*/ 12330 w 12336"/>
              <a:gd name="connsiteY1" fmla="*/ 0 h 15559"/>
              <a:gd name="connsiteX2" fmla="*/ 12317 w 12336"/>
              <a:gd name="connsiteY2" fmla="*/ 12617 h 15559"/>
              <a:gd name="connsiteX3" fmla="*/ 3100 w 12336"/>
              <a:gd name="connsiteY3" fmla="*/ 12819 h 15559"/>
              <a:gd name="connsiteX4" fmla="*/ 1100 w 12336"/>
              <a:gd name="connsiteY4" fmla="*/ 2819 h 15559"/>
              <a:gd name="connsiteX0" fmla="*/ 1189 w 12425"/>
              <a:gd name="connsiteY0" fmla="*/ 2819 h 15559"/>
              <a:gd name="connsiteX1" fmla="*/ 12419 w 12425"/>
              <a:gd name="connsiteY1" fmla="*/ 0 h 15559"/>
              <a:gd name="connsiteX2" fmla="*/ 12406 w 12425"/>
              <a:gd name="connsiteY2" fmla="*/ 12617 h 15559"/>
              <a:gd name="connsiteX3" fmla="*/ 3189 w 12425"/>
              <a:gd name="connsiteY3" fmla="*/ 12819 h 15559"/>
              <a:gd name="connsiteX4" fmla="*/ 1189 w 12425"/>
              <a:gd name="connsiteY4" fmla="*/ 2819 h 15559"/>
              <a:gd name="connsiteX0" fmla="*/ 1189 w 12425"/>
              <a:gd name="connsiteY0" fmla="*/ 2819 h 15587"/>
              <a:gd name="connsiteX1" fmla="*/ 12419 w 12425"/>
              <a:gd name="connsiteY1" fmla="*/ 0 h 15587"/>
              <a:gd name="connsiteX2" fmla="*/ 12406 w 12425"/>
              <a:gd name="connsiteY2" fmla="*/ 12617 h 15587"/>
              <a:gd name="connsiteX3" fmla="*/ 3189 w 12425"/>
              <a:gd name="connsiteY3" fmla="*/ 12819 h 15587"/>
              <a:gd name="connsiteX4" fmla="*/ 1189 w 12425"/>
              <a:gd name="connsiteY4" fmla="*/ 2819 h 15587"/>
              <a:gd name="connsiteX0" fmla="*/ 1171 w 12407"/>
              <a:gd name="connsiteY0" fmla="*/ 2819 h 15587"/>
              <a:gd name="connsiteX1" fmla="*/ 12401 w 12407"/>
              <a:gd name="connsiteY1" fmla="*/ 0 h 15587"/>
              <a:gd name="connsiteX2" fmla="*/ 12388 w 12407"/>
              <a:gd name="connsiteY2" fmla="*/ 12617 h 15587"/>
              <a:gd name="connsiteX3" fmla="*/ 3171 w 12407"/>
              <a:gd name="connsiteY3" fmla="*/ 12819 h 15587"/>
              <a:gd name="connsiteX4" fmla="*/ 1171 w 12407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266"/>
              <a:gd name="connsiteX1" fmla="*/ 11409 w 11415"/>
              <a:gd name="connsiteY1" fmla="*/ 0 h 15266"/>
              <a:gd name="connsiteX2" fmla="*/ 11396 w 11415"/>
              <a:gd name="connsiteY2" fmla="*/ 12114 h 15266"/>
              <a:gd name="connsiteX3" fmla="*/ 2179 w 11415"/>
              <a:gd name="connsiteY3" fmla="*/ 12819 h 15266"/>
              <a:gd name="connsiteX4" fmla="*/ 179 w 11415"/>
              <a:gd name="connsiteY4" fmla="*/ 2819 h 15266"/>
              <a:gd name="connsiteX0" fmla="*/ 209 w 11445"/>
              <a:gd name="connsiteY0" fmla="*/ 2819 h 14638"/>
              <a:gd name="connsiteX1" fmla="*/ 11439 w 11445"/>
              <a:gd name="connsiteY1" fmla="*/ 0 h 14638"/>
              <a:gd name="connsiteX2" fmla="*/ 11426 w 11445"/>
              <a:gd name="connsiteY2" fmla="*/ 12114 h 14638"/>
              <a:gd name="connsiteX3" fmla="*/ 2026 w 11445"/>
              <a:gd name="connsiteY3" fmla="*/ 10806 h 14638"/>
              <a:gd name="connsiteX4" fmla="*/ 209 w 11445"/>
              <a:gd name="connsiteY4" fmla="*/ 2819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823"/>
              <a:gd name="connsiteX1" fmla="*/ 11859 w 11865"/>
              <a:gd name="connsiteY1" fmla="*/ 0 h 14823"/>
              <a:gd name="connsiteX2" fmla="*/ 11846 w 11865"/>
              <a:gd name="connsiteY2" fmla="*/ 12114 h 14823"/>
              <a:gd name="connsiteX3" fmla="*/ 2446 w 11865"/>
              <a:gd name="connsiteY3" fmla="*/ 10806 h 14823"/>
              <a:gd name="connsiteX4" fmla="*/ 140 w 11865"/>
              <a:gd name="connsiteY4" fmla="*/ 504 h 14823"/>
              <a:gd name="connsiteX0" fmla="*/ 140 w 11865"/>
              <a:gd name="connsiteY0" fmla="*/ 504 h 15493"/>
              <a:gd name="connsiteX1" fmla="*/ 11859 w 11865"/>
              <a:gd name="connsiteY1" fmla="*/ 0 h 15493"/>
              <a:gd name="connsiteX2" fmla="*/ 11846 w 11865"/>
              <a:gd name="connsiteY2" fmla="*/ 12114 h 15493"/>
              <a:gd name="connsiteX3" fmla="*/ 2446 w 11865"/>
              <a:gd name="connsiteY3" fmla="*/ 10806 h 15493"/>
              <a:gd name="connsiteX4" fmla="*/ 140 w 11865"/>
              <a:gd name="connsiteY4" fmla="*/ 504 h 15493"/>
              <a:gd name="connsiteX0" fmla="*/ 135 w 11860"/>
              <a:gd name="connsiteY0" fmla="*/ 504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504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264 w 11989"/>
              <a:gd name="connsiteY0" fmla="*/ 101 h 15383"/>
              <a:gd name="connsiteX1" fmla="*/ 11983 w 11989"/>
              <a:gd name="connsiteY1" fmla="*/ 0 h 15383"/>
              <a:gd name="connsiteX2" fmla="*/ 11970 w 11989"/>
              <a:gd name="connsiteY2" fmla="*/ 12114 h 15383"/>
              <a:gd name="connsiteX3" fmla="*/ 1836 w 11989"/>
              <a:gd name="connsiteY3" fmla="*/ 10403 h 15383"/>
              <a:gd name="connsiteX4" fmla="*/ 264 w 11989"/>
              <a:gd name="connsiteY4" fmla="*/ 101 h 15383"/>
              <a:gd name="connsiteX0" fmla="*/ 169 w 11894"/>
              <a:gd name="connsiteY0" fmla="*/ 101 h 15383"/>
              <a:gd name="connsiteX1" fmla="*/ 11888 w 11894"/>
              <a:gd name="connsiteY1" fmla="*/ 0 h 15383"/>
              <a:gd name="connsiteX2" fmla="*/ 11875 w 11894"/>
              <a:gd name="connsiteY2" fmla="*/ 12114 h 15383"/>
              <a:gd name="connsiteX3" fmla="*/ 1741 w 11894"/>
              <a:gd name="connsiteY3" fmla="*/ 10403 h 15383"/>
              <a:gd name="connsiteX4" fmla="*/ 169 w 11894"/>
              <a:gd name="connsiteY4" fmla="*/ 101 h 15383"/>
              <a:gd name="connsiteX0" fmla="*/ 169 w 11894"/>
              <a:gd name="connsiteY0" fmla="*/ 101 h 15499"/>
              <a:gd name="connsiteX1" fmla="*/ 11888 w 11894"/>
              <a:gd name="connsiteY1" fmla="*/ 0 h 15499"/>
              <a:gd name="connsiteX2" fmla="*/ 11875 w 11894"/>
              <a:gd name="connsiteY2" fmla="*/ 12114 h 15499"/>
              <a:gd name="connsiteX3" fmla="*/ 1741 w 11894"/>
              <a:gd name="connsiteY3" fmla="*/ 10403 h 15499"/>
              <a:gd name="connsiteX4" fmla="*/ 169 w 11894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50 w 11975"/>
              <a:gd name="connsiteY0" fmla="*/ 101 h 15288"/>
              <a:gd name="connsiteX1" fmla="*/ 11969 w 11975"/>
              <a:gd name="connsiteY1" fmla="*/ 0 h 15288"/>
              <a:gd name="connsiteX2" fmla="*/ 11956 w 11975"/>
              <a:gd name="connsiteY2" fmla="*/ 12114 h 15288"/>
              <a:gd name="connsiteX3" fmla="*/ 1883 w 11975"/>
              <a:gd name="connsiteY3" fmla="*/ 9598 h 15288"/>
              <a:gd name="connsiteX4" fmla="*/ 250 w 11975"/>
              <a:gd name="connsiteY4" fmla="*/ 101 h 15288"/>
              <a:gd name="connsiteX0" fmla="*/ 250 w 11975"/>
              <a:gd name="connsiteY0" fmla="*/ 101 h 15537"/>
              <a:gd name="connsiteX1" fmla="*/ 11969 w 11975"/>
              <a:gd name="connsiteY1" fmla="*/ 0 h 15537"/>
              <a:gd name="connsiteX2" fmla="*/ 11956 w 11975"/>
              <a:gd name="connsiteY2" fmla="*/ 12114 h 15537"/>
              <a:gd name="connsiteX3" fmla="*/ 1883 w 11975"/>
              <a:gd name="connsiteY3" fmla="*/ 9598 h 15537"/>
              <a:gd name="connsiteX4" fmla="*/ 250 w 11975"/>
              <a:gd name="connsiteY4" fmla="*/ 101 h 15537"/>
              <a:gd name="connsiteX0" fmla="*/ 250 w 11975"/>
              <a:gd name="connsiteY0" fmla="*/ 101 h 14629"/>
              <a:gd name="connsiteX1" fmla="*/ 11969 w 11975"/>
              <a:gd name="connsiteY1" fmla="*/ 0 h 14629"/>
              <a:gd name="connsiteX2" fmla="*/ 11956 w 11975"/>
              <a:gd name="connsiteY2" fmla="*/ 10805 h 14629"/>
              <a:gd name="connsiteX3" fmla="*/ 1883 w 11975"/>
              <a:gd name="connsiteY3" fmla="*/ 9598 h 14629"/>
              <a:gd name="connsiteX4" fmla="*/ 250 w 11975"/>
              <a:gd name="connsiteY4" fmla="*/ 101 h 14629"/>
              <a:gd name="connsiteX0" fmla="*/ 250 w 11975"/>
              <a:gd name="connsiteY0" fmla="*/ 101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101 h 15377"/>
              <a:gd name="connsiteX0" fmla="*/ 250 w 11975"/>
              <a:gd name="connsiteY0" fmla="*/ 2014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2014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73 w 12059"/>
              <a:gd name="connsiteY0" fmla="*/ 4229 h 15377"/>
              <a:gd name="connsiteX1" fmla="*/ 12053 w 12059"/>
              <a:gd name="connsiteY1" fmla="*/ 0 h 15377"/>
              <a:gd name="connsiteX2" fmla="*/ 12040 w 12059"/>
              <a:gd name="connsiteY2" fmla="*/ 10805 h 15377"/>
              <a:gd name="connsiteX3" fmla="*/ 1967 w 12059"/>
              <a:gd name="connsiteY3" fmla="*/ 9598 h 15377"/>
              <a:gd name="connsiteX4" fmla="*/ 273 w 12059"/>
              <a:gd name="connsiteY4" fmla="*/ 4229 h 15377"/>
              <a:gd name="connsiteX0" fmla="*/ 244 w 12030"/>
              <a:gd name="connsiteY0" fmla="*/ 4229 h 15722"/>
              <a:gd name="connsiteX1" fmla="*/ 12024 w 12030"/>
              <a:gd name="connsiteY1" fmla="*/ 0 h 15722"/>
              <a:gd name="connsiteX2" fmla="*/ 12011 w 12030"/>
              <a:gd name="connsiteY2" fmla="*/ 10805 h 15722"/>
              <a:gd name="connsiteX3" fmla="*/ 2060 w 12030"/>
              <a:gd name="connsiteY3" fmla="*/ 10605 h 15722"/>
              <a:gd name="connsiteX4" fmla="*/ 244 w 12030"/>
              <a:gd name="connsiteY4" fmla="*/ 4229 h 15722"/>
              <a:gd name="connsiteX0" fmla="*/ 244 w 12030"/>
              <a:gd name="connsiteY0" fmla="*/ 4229 h 15140"/>
              <a:gd name="connsiteX1" fmla="*/ 12024 w 12030"/>
              <a:gd name="connsiteY1" fmla="*/ 0 h 15140"/>
              <a:gd name="connsiteX2" fmla="*/ 12011 w 12030"/>
              <a:gd name="connsiteY2" fmla="*/ 10805 h 15140"/>
              <a:gd name="connsiteX3" fmla="*/ 2060 w 12030"/>
              <a:gd name="connsiteY3" fmla="*/ 10605 h 15140"/>
              <a:gd name="connsiteX4" fmla="*/ 244 w 12030"/>
              <a:gd name="connsiteY4" fmla="*/ 4229 h 15140"/>
              <a:gd name="connsiteX0" fmla="*/ 244 w 12030"/>
              <a:gd name="connsiteY0" fmla="*/ 4229 h 12766"/>
              <a:gd name="connsiteX1" fmla="*/ 12024 w 12030"/>
              <a:gd name="connsiteY1" fmla="*/ 0 h 12766"/>
              <a:gd name="connsiteX2" fmla="*/ 12011 w 12030"/>
              <a:gd name="connsiteY2" fmla="*/ 10805 h 12766"/>
              <a:gd name="connsiteX3" fmla="*/ 2060 w 12030"/>
              <a:gd name="connsiteY3" fmla="*/ 10605 h 12766"/>
              <a:gd name="connsiteX4" fmla="*/ 244 w 12030"/>
              <a:gd name="connsiteY4" fmla="*/ 4229 h 12766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275"/>
              <a:gd name="connsiteX1" fmla="*/ 12024 w 12030"/>
              <a:gd name="connsiteY1" fmla="*/ 0 h 15275"/>
              <a:gd name="connsiteX2" fmla="*/ 12011 w 12030"/>
              <a:gd name="connsiteY2" fmla="*/ 10805 h 15275"/>
              <a:gd name="connsiteX3" fmla="*/ 2060 w 12030"/>
              <a:gd name="connsiteY3" fmla="*/ 10605 h 15275"/>
              <a:gd name="connsiteX4" fmla="*/ 244 w 12030"/>
              <a:gd name="connsiteY4" fmla="*/ 4229 h 15275"/>
              <a:gd name="connsiteX0" fmla="*/ 211 w 11997"/>
              <a:gd name="connsiteY0" fmla="*/ 4229 h 15275"/>
              <a:gd name="connsiteX1" fmla="*/ 11991 w 11997"/>
              <a:gd name="connsiteY1" fmla="*/ 0 h 15275"/>
              <a:gd name="connsiteX2" fmla="*/ 11978 w 11997"/>
              <a:gd name="connsiteY2" fmla="*/ 10805 h 15275"/>
              <a:gd name="connsiteX3" fmla="*/ 2027 w 11997"/>
              <a:gd name="connsiteY3" fmla="*/ 10605 h 15275"/>
              <a:gd name="connsiteX4" fmla="*/ 211 w 11997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3656"/>
              <a:gd name="connsiteX1" fmla="*/ 11780 w 11786"/>
              <a:gd name="connsiteY1" fmla="*/ 0 h 13656"/>
              <a:gd name="connsiteX2" fmla="*/ 11767 w 11786"/>
              <a:gd name="connsiteY2" fmla="*/ 8490 h 13656"/>
              <a:gd name="connsiteX3" fmla="*/ 1816 w 11786"/>
              <a:gd name="connsiteY3" fmla="*/ 8290 h 13656"/>
              <a:gd name="connsiteX4" fmla="*/ 0 w 11786"/>
              <a:gd name="connsiteY4" fmla="*/ 1914 h 13656"/>
              <a:gd name="connsiteX0" fmla="*/ 0 w 11786"/>
              <a:gd name="connsiteY0" fmla="*/ 1914 h 13403"/>
              <a:gd name="connsiteX1" fmla="*/ 11780 w 11786"/>
              <a:gd name="connsiteY1" fmla="*/ 0 h 13403"/>
              <a:gd name="connsiteX2" fmla="*/ 11767 w 11786"/>
              <a:gd name="connsiteY2" fmla="*/ 8490 h 13403"/>
              <a:gd name="connsiteX3" fmla="*/ 1816 w 11786"/>
              <a:gd name="connsiteY3" fmla="*/ 8290 h 13403"/>
              <a:gd name="connsiteX4" fmla="*/ 0 w 11786"/>
              <a:gd name="connsiteY4" fmla="*/ 1914 h 13403"/>
              <a:gd name="connsiteX0" fmla="*/ 0 w 11786"/>
              <a:gd name="connsiteY0" fmla="*/ 1914 h 12943"/>
              <a:gd name="connsiteX1" fmla="*/ 11780 w 11786"/>
              <a:gd name="connsiteY1" fmla="*/ 0 h 12943"/>
              <a:gd name="connsiteX2" fmla="*/ 11767 w 11786"/>
              <a:gd name="connsiteY2" fmla="*/ 8490 h 12943"/>
              <a:gd name="connsiteX3" fmla="*/ 1694 w 11786"/>
              <a:gd name="connsiteY3" fmla="*/ 6981 h 12943"/>
              <a:gd name="connsiteX4" fmla="*/ 0 w 11786"/>
              <a:gd name="connsiteY4" fmla="*/ 1914 h 12943"/>
              <a:gd name="connsiteX0" fmla="*/ 0 w 11786"/>
              <a:gd name="connsiteY0" fmla="*/ 1914 h 12152"/>
              <a:gd name="connsiteX1" fmla="*/ 11780 w 11786"/>
              <a:gd name="connsiteY1" fmla="*/ 0 h 12152"/>
              <a:gd name="connsiteX2" fmla="*/ 11767 w 11786"/>
              <a:gd name="connsiteY2" fmla="*/ 8490 h 12152"/>
              <a:gd name="connsiteX3" fmla="*/ 1694 w 11786"/>
              <a:gd name="connsiteY3" fmla="*/ 6981 h 12152"/>
              <a:gd name="connsiteX4" fmla="*/ 0 w 11786"/>
              <a:gd name="connsiteY4" fmla="*/ 1914 h 12152"/>
              <a:gd name="connsiteX0" fmla="*/ 0 w 11786"/>
              <a:gd name="connsiteY0" fmla="*/ 1914 h 10013"/>
              <a:gd name="connsiteX1" fmla="*/ 11780 w 11786"/>
              <a:gd name="connsiteY1" fmla="*/ 0 h 10013"/>
              <a:gd name="connsiteX2" fmla="*/ 11767 w 11786"/>
              <a:gd name="connsiteY2" fmla="*/ 8490 h 10013"/>
              <a:gd name="connsiteX3" fmla="*/ 1694 w 11786"/>
              <a:gd name="connsiteY3" fmla="*/ 6981 h 10013"/>
              <a:gd name="connsiteX4" fmla="*/ 0 w 11786"/>
              <a:gd name="connsiteY4" fmla="*/ 1914 h 10013"/>
              <a:gd name="connsiteX0" fmla="*/ 0 w 11786"/>
              <a:gd name="connsiteY0" fmla="*/ 1914 h 10291"/>
              <a:gd name="connsiteX1" fmla="*/ 11780 w 11786"/>
              <a:gd name="connsiteY1" fmla="*/ 0 h 10291"/>
              <a:gd name="connsiteX2" fmla="*/ 11767 w 11786"/>
              <a:gd name="connsiteY2" fmla="*/ 8490 h 10291"/>
              <a:gd name="connsiteX3" fmla="*/ 1449 w 11786"/>
              <a:gd name="connsiteY3" fmla="*/ 8088 h 10291"/>
              <a:gd name="connsiteX4" fmla="*/ 0 w 11786"/>
              <a:gd name="connsiteY4" fmla="*/ 1914 h 10291"/>
              <a:gd name="connsiteX0" fmla="*/ 0 w 11786"/>
              <a:gd name="connsiteY0" fmla="*/ 1914 h 10563"/>
              <a:gd name="connsiteX1" fmla="*/ 11780 w 11786"/>
              <a:gd name="connsiteY1" fmla="*/ 0 h 10563"/>
              <a:gd name="connsiteX2" fmla="*/ 11767 w 11786"/>
              <a:gd name="connsiteY2" fmla="*/ 8490 h 10563"/>
              <a:gd name="connsiteX3" fmla="*/ 1449 w 11786"/>
              <a:gd name="connsiteY3" fmla="*/ 8088 h 10563"/>
              <a:gd name="connsiteX4" fmla="*/ 0 w 11786"/>
              <a:gd name="connsiteY4" fmla="*/ 1914 h 10563"/>
              <a:gd name="connsiteX0" fmla="*/ 0 w 11786"/>
              <a:gd name="connsiteY0" fmla="*/ 1914 h 9852"/>
              <a:gd name="connsiteX1" fmla="*/ 11780 w 11786"/>
              <a:gd name="connsiteY1" fmla="*/ 0 h 9852"/>
              <a:gd name="connsiteX2" fmla="*/ 11767 w 11786"/>
              <a:gd name="connsiteY2" fmla="*/ 7886 h 9852"/>
              <a:gd name="connsiteX3" fmla="*/ 1449 w 11786"/>
              <a:gd name="connsiteY3" fmla="*/ 8088 h 9852"/>
              <a:gd name="connsiteX4" fmla="*/ 0 w 11786"/>
              <a:gd name="connsiteY4" fmla="*/ 1914 h 9852"/>
              <a:gd name="connsiteX0" fmla="*/ 0 w 10000"/>
              <a:gd name="connsiteY0" fmla="*/ 1943 h 10804"/>
              <a:gd name="connsiteX1" fmla="*/ 9995 w 10000"/>
              <a:gd name="connsiteY1" fmla="*/ 0 h 10804"/>
              <a:gd name="connsiteX2" fmla="*/ 9984 w 10000"/>
              <a:gd name="connsiteY2" fmla="*/ 8004 h 10804"/>
              <a:gd name="connsiteX3" fmla="*/ 1229 w 10000"/>
              <a:gd name="connsiteY3" fmla="*/ 8210 h 10804"/>
              <a:gd name="connsiteX4" fmla="*/ 0 w 10000"/>
              <a:gd name="connsiteY4" fmla="*/ 1943 h 10804"/>
              <a:gd name="connsiteX0" fmla="*/ 0 w 10000"/>
              <a:gd name="connsiteY0" fmla="*/ 1943 h 11029"/>
              <a:gd name="connsiteX1" fmla="*/ 9995 w 10000"/>
              <a:gd name="connsiteY1" fmla="*/ 0 h 11029"/>
              <a:gd name="connsiteX2" fmla="*/ 9984 w 10000"/>
              <a:gd name="connsiteY2" fmla="*/ 8004 h 11029"/>
              <a:gd name="connsiteX3" fmla="*/ 1229 w 10000"/>
              <a:gd name="connsiteY3" fmla="*/ 8210 h 11029"/>
              <a:gd name="connsiteX4" fmla="*/ 0 w 10000"/>
              <a:gd name="connsiteY4" fmla="*/ 1943 h 1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29">
                <a:moveTo>
                  <a:pt x="0" y="1943"/>
                </a:moveTo>
                <a:cubicBezTo>
                  <a:pt x="3279" y="1841"/>
                  <a:pt x="6565" y="2861"/>
                  <a:pt x="9995" y="0"/>
                </a:cubicBezTo>
                <a:cubicBezTo>
                  <a:pt x="10018" y="4269"/>
                  <a:pt x="9961" y="3735"/>
                  <a:pt x="9984" y="8004"/>
                </a:cubicBezTo>
                <a:cubicBezTo>
                  <a:pt x="7112" y="13623"/>
                  <a:pt x="2322" y="10036"/>
                  <a:pt x="1229" y="8210"/>
                </a:cubicBezTo>
                <a:cubicBezTo>
                  <a:pt x="136" y="6384"/>
                  <a:pt x="950" y="5428"/>
                  <a:pt x="0" y="1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122C2BD-32F9-4B1B-9788-35EC4BDFC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9" y="552878"/>
            <a:ext cx="1509989" cy="518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C434C4B5-A294-442A-B4B6-781ECDD6A43A}"/>
              </a:ext>
            </a:extLst>
          </p:cNvPr>
          <p:cNvSpPr/>
          <p:nvPr/>
        </p:nvSpPr>
        <p:spPr>
          <a:xfrm>
            <a:off x="-13291" y="6496493"/>
            <a:ext cx="12218593" cy="3615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www.irojgar.com | irojgarmail@gmail.com | +91 77790 10101| +91 </a:t>
            </a:r>
            <a:r>
              <a:rPr lang="en-US" dirty="0" smtClean="0">
                <a:solidFill>
                  <a:prstClr val="white"/>
                </a:solidFill>
              </a:rPr>
              <a:t>90816 28628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9" name="Rectangle 1"/>
          <p:cNvSpPr/>
          <p:nvPr/>
        </p:nvSpPr>
        <p:spPr>
          <a:xfrm>
            <a:off x="13303" y="1437713"/>
            <a:ext cx="1390494" cy="5058780"/>
          </a:xfrm>
          <a:custGeom>
            <a:avLst/>
            <a:gdLst>
              <a:gd name="connsiteX0" fmla="*/ 0 w 1364737"/>
              <a:gd name="connsiteY0" fmla="*/ 0 h 5058780"/>
              <a:gd name="connsiteX1" fmla="*/ 1364737 w 1364737"/>
              <a:gd name="connsiteY1" fmla="*/ 0 h 5058780"/>
              <a:gd name="connsiteX2" fmla="*/ 1364737 w 1364737"/>
              <a:gd name="connsiteY2" fmla="*/ 5058780 h 5058780"/>
              <a:gd name="connsiteX3" fmla="*/ 0 w 1364737"/>
              <a:gd name="connsiteY3" fmla="*/ 5058780 h 5058780"/>
              <a:gd name="connsiteX4" fmla="*/ 0 w 1364737"/>
              <a:gd name="connsiteY4" fmla="*/ 0 h 5058780"/>
              <a:gd name="connsiteX0" fmla="*/ 0 w 1390494"/>
              <a:gd name="connsiteY0" fmla="*/ 0 h 5058780"/>
              <a:gd name="connsiteX1" fmla="*/ 1364737 w 1390494"/>
              <a:gd name="connsiteY1" fmla="*/ 0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0494" h="5058780">
                <a:moveTo>
                  <a:pt x="0" y="0"/>
                </a:moveTo>
                <a:cubicBezTo>
                  <a:pt x="459205" y="313386"/>
                  <a:pt x="738106" y="794196"/>
                  <a:pt x="1377615" y="940157"/>
                </a:cubicBezTo>
                <a:lnTo>
                  <a:pt x="1390494" y="3835287"/>
                </a:lnTo>
                <a:cubicBezTo>
                  <a:pt x="798207" y="4101450"/>
                  <a:pt x="463498" y="4650949"/>
                  <a:pt x="0" y="50587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black"/>
                </a:solidFill>
              </a:rPr>
              <a:t>Coaching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Placement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Immigration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Co-Working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20" name="Flowchart: Delay 19">
            <a:extLst>
              <a:ext uri="{FF2B5EF4-FFF2-40B4-BE49-F238E27FC236}">
                <a16:creationId xmlns="" xmlns:a16="http://schemas.microsoft.com/office/drawing/2014/main" id="{EFFD0DF3-F639-4742-A2E2-8B904FB253FD}"/>
              </a:ext>
            </a:extLst>
          </p:cNvPr>
          <p:cNvSpPr/>
          <p:nvPr/>
        </p:nvSpPr>
        <p:spPr>
          <a:xfrm>
            <a:off x="-13293" y="12233"/>
            <a:ext cx="1509823" cy="1425480"/>
          </a:xfrm>
          <a:prstGeom prst="flowChartDela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FFB26AEA-3F6E-43D7-83CB-56E6886551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4" y="132353"/>
            <a:ext cx="1082711" cy="113842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91472109-0475-4034-AAFA-473EB0EE382C}"/>
              </a:ext>
            </a:extLst>
          </p:cNvPr>
          <p:cNvCxnSpPr>
            <a:cxnSpLocks/>
          </p:cNvCxnSpPr>
          <p:nvPr/>
        </p:nvCxnSpPr>
        <p:spPr>
          <a:xfrm>
            <a:off x="130581" y="4498516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66C34EB-8580-446F-831B-DF8728325AC2}"/>
              </a:ext>
            </a:extLst>
          </p:cNvPr>
          <p:cNvCxnSpPr>
            <a:cxnSpLocks/>
          </p:cNvCxnSpPr>
          <p:nvPr/>
        </p:nvCxnSpPr>
        <p:spPr>
          <a:xfrm>
            <a:off x="115023" y="3967103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13256E47-DF05-4210-AD3F-6EF7999AEBD7}"/>
              </a:ext>
            </a:extLst>
          </p:cNvPr>
          <p:cNvCxnSpPr>
            <a:cxnSpLocks/>
          </p:cNvCxnSpPr>
          <p:nvPr/>
        </p:nvCxnSpPr>
        <p:spPr>
          <a:xfrm>
            <a:off x="115024" y="3436147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3687580" y="91789"/>
            <a:ext cx="4377128" cy="85962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MISSION: JOBS FOR JANTA</a:t>
            </a:r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14" name="TextBox 13"/>
          <p:cNvSpPr txBox="1"/>
          <p:nvPr/>
        </p:nvSpPr>
        <p:spPr>
          <a:xfrm>
            <a:off x="1444542" y="1146349"/>
            <a:ext cx="922552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Inspired by Mission statement of iROJGAR</a:t>
            </a:r>
          </a:p>
          <a:p>
            <a:pPr marL="465138" indent="-465138" algn="just">
              <a:buFont typeface="Arial" pitchFamily="34" charset="0"/>
              <a:buChar char="•"/>
              <a:defRPr/>
            </a:pPr>
            <a:r>
              <a:rPr lang="en-US" sz="2000" dirty="0" smtClean="0"/>
              <a:t>The </a:t>
            </a:r>
            <a:r>
              <a:rPr lang="en-US" sz="2000" dirty="0" smtClean="0">
                <a:solidFill>
                  <a:srgbClr val="FF0000"/>
                </a:solidFill>
              </a:rPr>
              <a:t>right job </a:t>
            </a:r>
            <a:r>
              <a:rPr lang="en-US" sz="2000" dirty="0" smtClean="0"/>
              <a:t>for each one as well as the </a:t>
            </a:r>
            <a:r>
              <a:rPr lang="en-US" sz="2000" dirty="0" smtClean="0">
                <a:solidFill>
                  <a:srgbClr val="FF0000"/>
                </a:solidFill>
              </a:rPr>
              <a:t>right employee </a:t>
            </a:r>
            <a:r>
              <a:rPr lang="en-US" sz="2000" dirty="0" smtClean="0"/>
              <a:t>for each establishment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rgbClr val="FF0000"/>
                </a:solidFill>
                <a:latin typeface="+mn-lt"/>
              </a:rPr>
              <a:t>Innovative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and economical </a:t>
            </a:r>
            <a:r>
              <a:rPr lang="en-US" sz="2000" dirty="0">
                <a:solidFill>
                  <a:srgbClr val="FF0000"/>
                </a:solidFill>
                <a:latin typeface="+mn-lt"/>
              </a:rPr>
              <a:t>solutions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with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the use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of technology to meet job market requirements.</a:t>
            </a: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To enhance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the </a:t>
            </a:r>
            <a:r>
              <a:rPr lang="en-US" sz="2000" dirty="0" smtClean="0">
                <a:solidFill>
                  <a:srgbClr val="FF0000"/>
                </a:solidFill>
                <a:latin typeface="+mn-lt"/>
              </a:rPr>
              <a:t>competitiveness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and harmony of job seekers by providing vocational guidance and skill development training.</a:t>
            </a: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To partner/collaborate/sign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MoUs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with market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leaders(companies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) to ensure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a </a:t>
            </a:r>
            <a:r>
              <a:rPr lang="en-US" sz="2000" dirty="0" smtClean="0">
                <a:solidFill>
                  <a:srgbClr val="FF0000"/>
                </a:solidFill>
                <a:latin typeface="+mn-lt"/>
              </a:rPr>
              <a:t>large </a:t>
            </a:r>
            <a:r>
              <a:rPr lang="en-US" sz="2000" dirty="0">
                <a:solidFill>
                  <a:srgbClr val="FF0000"/>
                </a:solidFill>
                <a:latin typeface="+mn-lt"/>
              </a:rPr>
              <a:t>presence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for (Indian) job seekers.</a:t>
            </a: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To create and maintain the </a:t>
            </a:r>
            <a:r>
              <a:rPr lang="en-US" sz="2000" b="1" dirty="0">
                <a:solidFill>
                  <a:srgbClr val="FF0000"/>
                </a:solidFill>
                <a:latin typeface="+mn-lt"/>
              </a:rPr>
              <a:t>database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related to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the skill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requirements of a dynamic </a:t>
            </a:r>
            <a:r>
              <a:rPr lang="en-US" sz="2000" b="1" dirty="0" err="1" smtClean="0">
                <a:solidFill>
                  <a:schemeClr val="accent1">
                    <a:lumMod val="50000"/>
                  </a:schemeClr>
                </a:solidFill>
              </a:rPr>
              <a:t>l</a:t>
            </a:r>
            <a:r>
              <a:rPr lang="en-US" sz="20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abour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market.</a:t>
            </a:r>
          </a:p>
        </p:txBody>
      </p:sp>
      <p:sp>
        <p:nvSpPr>
          <p:cNvPr id="3" name="AutoShape 2" descr="https://gwavestutorials.com/wp-content/uploads/2021/12/mission-visio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" name="AutoShape 4" descr="https://gwavestutorials.com/wp-content/uploads/2021/12/mission-vision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2054" name="Picture 6" descr="C:\Users\data10\Desktop\mission-visi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050" y="4151860"/>
            <a:ext cx="3117954" cy="1950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3041221"/>
      </p:ext>
    </p:extLst>
  </p:cSld>
  <p:clrMapOvr>
    <a:masterClrMapping/>
  </p:clrMapOvr>
  <p:transition spd="med" advTm="7000">
    <p:pull dir="r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nual Input 3">
            <a:extLst>
              <a:ext uri="{FF2B5EF4-FFF2-40B4-BE49-F238E27FC236}">
                <a16:creationId xmlns="" xmlns:a16="http://schemas.microsoft.com/office/drawing/2014/main" id="{AA5BE789-F2E5-47F5-AEF9-A829ED4C72A2}"/>
              </a:ext>
            </a:extLst>
          </p:cNvPr>
          <p:cNvSpPr/>
          <p:nvPr/>
        </p:nvSpPr>
        <p:spPr>
          <a:xfrm>
            <a:off x="10670064" y="1196346"/>
            <a:ext cx="1509989" cy="46967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9659 w 10000"/>
              <a:gd name="connsiteY2" fmla="*/ 6504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7228"/>
              <a:gd name="connsiteX1" fmla="*/ 10000 w 10000"/>
              <a:gd name="connsiteY1" fmla="*/ 0 h 7228"/>
              <a:gd name="connsiteX2" fmla="*/ 9659 w 10000"/>
              <a:gd name="connsiteY2" fmla="*/ 6504 h 7228"/>
              <a:gd name="connsiteX3" fmla="*/ 68 w 10000"/>
              <a:gd name="connsiteY3" fmla="*/ 7228 h 7228"/>
              <a:gd name="connsiteX4" fmla="*/ 0 w 10000"/>
              <a:gd name="connsiteY4" fmla="*/ 2000 h 7228"/>
              <a:gd name="connsiteX0" fmla="*/ 0 w 9795"/>
              <a:gd name="connsiteY0" fmla="*/ 2702 h 9935"/>
              <a:gd name="connsiteX1" fmla="*/ 9795 w 9795"/>
              <a:gd name="connsiteY1" fmla="*/ 0 h 9935"/>
              <a:gd name="connsiteX2" fmla="*/ 9659 w 9795"/>
              <a:gd name="connsiteY2" fmla="*/ 8933 h 9935"/>
              <a:gd name="connsiteX3" fmla="*/ 68 w 9795"/>
              <a:gd name="connsiteY3" fmla="*/ 9935 h 9935"/>
              <a:gd name="connsiteX4" fmla="*/ 0 w 9795"/>
              <a:gd name="connsiteY4" fmla="*/ 2702 h 9935"/>
              <a:gd name="connsiteX0" fmla="*/ 0 w 10000"/>
              <a:gd name="connsiteY0" fmla="*/ 2720 h 10658"/>
              <a:gd name="connsiteX1" fmla="*/ 10000 w 10000"/>
              <a:gd name="connsiteY1" fmla="*/ 0 h 10658"/>
              <a:gd name="connsiteX2" fmla="*/ 9861 w 10000"/>
              <a:gd name="connsiteY2" fmla="*/ 8991 h 10658"/>
              <a:gd name="connsiteX3" fmla="*/ 695 w 10000"/>
              <a:gd name="connsiteY3" fmla="*/ 10658 h 10658"/>
              <a:gd name="connsiteX4" fmla="*/ 0 w 10000"/>
              <a:gd name="connsiteY4" fmla="*/ 2720 h 10658"/>
              <a:gd name="connsiteX0" fmla="*/ 768 w 9306"/>
              <a:gd name="connsiteY0" fmla="*/ 2391 h 10658"/>
              <a:gd name="connsiteX1" fmla="*/ 9306 w 9306"/>
              <a:gd name="connsiteY1" fmla="*/ 0 h 10658"/>
              <a:gd name="connsiteX2" fmla="*/ 9167 w 9306"/>
              <a:gd name="connsiteY2" fmla="*/ 8991 h 10658"/>
              <a:gd name="connsiteX3" fmla="*/ 1 w 9306"/>
              <a:gd name="connsiteY3" fmla="*/ 10658 h 10658"/>
              <a:gd name="connsiteX4" fmla="*/ 768 w 9306"/>
              <a:gd name="connsiteY4" fmla="*/ 2391 h 10658"/>
              <a:gd name="connsiteX0" fmla="*/ 824 w 9999"/>
              <a:gd name="connsiteY0" fmla="*/ 2243 h 10000"/>
              <a:gd name="connsiteX1" fmla="*/ 9999 w 9999"/>
              <a:gd name="connsiteY1" fmla="*/ 0 h 10000"/>
              <a:gd name="connsiteX2" fmla="*/ 9850 w 9999"/>
              <a:gd name="connsiteY2" fmla="*/ 8436 h 10000"/>
              <a:gd name="connsiteX3" fmla="*/ 0 w 9999"/>
              <a:gd name="connsiteY3" fmla="*/ 10000 h 10000"/>
              <a:gd name="connsiteX4" fmla="*/ 824 w 9999"/>
              <a:gd name="connsiteY4" fmla="*/ 2243 h 10000"/>
              <a:gd name="connsiteX0" fmla="*/ 824 w 10374"/>
              <a:gd name="connsiteY0" fmla="*/ 83 h 7840"/>
              <a:gd name="connsiteX1" fmla="*/ 10374 w 10374"/>
              <a:gd name="connsiteY1" fmla="*/ 0 h 7840"/>
              <a:gd name="connsiteX2" fmla="*/ 9851 w 10374"/>
              <a:gd name="connsiteY2" fmla="*/ 6276 h 7840"/>
              <a:gd name="connsiteX3" fmla="*/ 0 w 10374"/>
              <a:gd name="connsiteY3" fmla="*/ 7840 h 7840"/>
              <a:gd name="connsiteX4" fmla="*/ 824 w 10374"/>
              <a:gd name="connsiteY4" fmla="*/ 83 h 7840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289 w 9495"/>
              <a:gd name="connsiteY0" fmla="*/ 106 h 10237"/>
              <a:gd name="connsiteX1" fmla="*/ 9495 w 9495"/>
              <a:gd name="connsiteY1" fmla="*/ 0 h 10237"/>
              <a:gd name="connsiteX2" fmla="*/ 9424 w 9495"/>
              <a:gd name="connsiteY2" fmla="*/ 10157 h 10237"/>
              <a:gd name="connsiteX3" fmla="*/ 0 w 9495"/>
              <a:gd name="connsiteY3" fmla="*/ 10236 h 10237"/>
              <a:gd name="connsiteX4" fmla="*/ 289 w 9495"/>
              <a:gd name="connsiteY4" fmla="*/ 106 h 10237"/>
              <a:gd name="connsiteX0" fmla="*/ 304 w 9946"/>
              <a:gd name="connsiteY0" fmla="*/ 694 h 10590"/>
              <a:gd name="connsiteX1" fmla="*/ 9696 w 9946"/>
              <a:gd name="connsiteY1" fmla="*/ 0 h 10590"/>
              <a:gd name="connsiteX2" fmla="*/ 9925 w 9946"/>
              <a:gd name="connsiteY2" fmla="*/ 10512 h 10590"/>
              <a:gd name="connsiteX3" fmla="*/ 0 w 9946"/>
              <a:gd name="connsiteY3" fmla="*/ 10589 h 10590"/>
              <a:gd name="connsiteX4" fmla="*/ 304 w 9946"/>
              <a:gd name="connsiteY4" fmla="*/ 694 h 1059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4"/>
              <a:gd name="connsiteX1" fmla="*/ 9749 w 10000"/>
              <a:gd name="connsiteY1" fmla="*/ 0 h 10004"/>
              <a:gd name="connsiteX2" fmla="*/ 9979 w 10000"/>
              <a:gd name="connsiteY2" fmla="*/ 9926 h 10004"/>
              <a:gd name="connsiteX3" fmla="*/ 0 w 10000"/>
              <a:gd name="connsiteY3" fmla="*/ 9999 h 10004"/>
              <a:gd name="connsiteX4" fmla="*/ 306 w 10000"/>
              <a:gd name="connsiteY4" fmla="*/ 655 h 10004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54"/>
              <a:gd name="connsiteY0" fmla="*/ 655 h 10185"/>
              <a:gd name="connsiteX1" fmla="*/ 10054 w 10054"/>
              <a:gd name="connsiteY1" fmla="*/ 0 h 10185"/>
              <a:gd name="connsiteX2" fmla="*/ 9979 w 10054"/>
              <a:gd name="connsiteY2" fmla="*/ 9926 h 10185"/>
              <a:gd name="connsiteX3" fmla="*/ 0 w 10054"/>
              <a:gd name="connsiteY3" fmla="*/ 9999 h 10185"/>
              <a:gd name="connsiteX4" fmla="*/ 306 w 10054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109 w 12858"/>
              <a:gd name="connsiteY0" fmla="*/ 510 h 10088"/>
              <a:gd name="connsiteX1" fmla="*/ 12679 w 12858"/>
              <a:gd name="connsiteY1" fmla="*/ 0 h 10088"/>
              <a:gd name="connsiteX2" fmla="*/ 12833 w 12858"/>
              <a:gd name="connsiteY2" fmla="*/ 9829 h 10088"/>
              <a:gd name="connsiteX3" fmla="*/ 2625 w 12858"/>
              <a:gd name="connsiteY3" fmla="*/ 9902 h 10088"/>
              <a:gd name="connsiteX4" fmla="*/ 109 w 12858"/>
              <a:gd name="connsiteY4" fmla="*/ 510 h 10088"/>
              <a:gd name="connsiteX0" fmla="*/ 89 w 12838"/>
              <a:gd name="connsiteY0" fmla="*/ 510 h 10088"/>
              <a:gd name="connsiteX1" fmla="*/ 12659 w 12838"/>
              <a:gd name="connsiteY1" fmla="*/ 0 h 10088"/>
              <a:gd name="connsiteX2" fmla="*/ 12813 w 12838"/>
              <a:gd name="connsiteY2" fmla="*/ 9829 h 10088"/>
              <a:gd name="connsiteX3" fmla="*/ 4411 w 12838"/>
              <a:gd name="connsiteY3" fmla="*/ 9902 h 10088"/>
              <a:gd name="connsiteX4" fmla="*/ 89 w 12838"/>
              <a:gd name="connsiteY4" fmla="*/ 510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406 w 18000"/>
              <a:gd name="connsiteY0" fmla="*/ 0 h 10474"/>
              <a:gd name="connsiteX1" fmla="*/ 17821 w 18000"/>
              <a:gd name="connsiteY1" fmla="*/ 386 h 10474"/>
              <a:gd name="connsiteX2" fmla="*/ 17975 w 18000"/>
              <a:gd name="connsiteY2" fmla="*/ 10215 h 10474"/>
              <a:gd name="connsiteX3" fmla="*/ 9573 w 18000"/>
              <a:gd name="connsiteY3" fmla="*/ 10288 h 10474"/>
              <a:gd name="connsiteX4" fmla="*/ 406 w 18000"/>
              <a:gd name="connsiteY4" fmla="*/ 0 h 10474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698"/>
              <a:gd name="connsiteX1" fmla="*/ 18414 w 18414"/>
              <a:gd name="connsiteY1" fmla="*/ 0 h 10698"/>
              <a:gd name="connsiteX2" fmla="*/ 18125 w 18414"/>
              <a:gd name="connsiteY2" fmla="*/ 10458 h 10698"/>
              <a:gd name="connsiteX3" fmla="*/ 9723 w 18414"/>
              <a:gd name="connsiteY3" fmla="*/ 10531 h 10698"/>
              <a:gd name="connsiteX4" fmla="*/ 9433 w 18414"/>
              <a:gd name="connsiteY4" fmla="*/ 2518 h 10698"/>
              <a:gd name="connsiteX5" fmla="*/ 556 w 18414"/>
              <a:gd name="connsiteY5" fmla="*/ 243 h 10698"/>
              <a:gd name="connsiteX0" fmla="*/ 556 w 18414"/>
              <a:gd name="connsiteY0" fmla="*/ 243 h 10531"/>
              <a:gd name="connsiteX1" fmla="*/ 18414 w 18414"/>
              <a:gd name="connsiteY1" fmla="*/ 0 h 10531"/>
              <a:gd name="connsiteX2" fmla="*/ 18125 w 18414"/>
              <a:gd name="connsiteY2" fmla="*/ 10458 h 10531"/>
              <a:gd name="connsiteX3" fmla="*/ 9723 w 18414"/>
              <a:gd name="connsiteY3" fmla="*/ 10531 h 10531"/>
              <a:gd name="connsiteX4" fmla="*/ 9433 w 18414"/>
              <a:gd name="connsiteY4" fmla="*/ 2518 h 10531"/>
              <a:gd name="connsiteX5" fmla="*/ 556 w 18414"/>
              <a:gd name="connsiteY5" fmla="*/ 243 h 10531"/>
              <a:gd name="connsiteX0" fmla="*/ 556 w 18414"/>
              <a:gd name="connsiteY0" fmla="*/ 243 h 10623"/>
              <a:gd name="connsiteX1" fmla="*/ 18414 w 18414"/>
              <a:gd name="connsiteY1" fmla="*/ 0 h 10623"/>
              <a:gd name="connsiteX2" fmla="*/ 18125 w 18414"/>
              <a:gd name="connsiteY2" fmla="*/ 10458 h 10623"/>
              <a:gd name="connsiteX3" fmla="*/ 9723 w 18414"/>
              <a:gd name="connsiteY3" fmla="*/ 10531 h 10623"/>
              <a:gd name="connsiteX4" fmla="*/ 9433 w 18414"/>
              <a:gd name="connsiteY4" fmla="*/ 2518 h 10623"/>
              <a:gd name="connsiteX5" fmla="*/ 556 w 18414"/>
              <a:gd name="connsiteY5" fmla="*/ 243 h 10623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71 w 18429"/>
              <a:gd name="connsiteY0" fmla="*/ 243 h 10694"/>
              <a:gd name="connsiteX1" fmla="*/ 18429 w 18429"/>
              <a:gd name="connsiteY1" fmla="*/ 0 h 10694"/>
              <a:gd name="connsiteX2" fmla="*/ 18140 w 18429"/>
              <a:gd name="connsiteY2" fmla="*/ 10458 h 10694"/>
              <a:gd name="connsiteX3" fmla="*/ 10846 w 18429"/>
              <a:gd name="connsiteY3" fmla="*/ 10531 h 10694"/>
              <a:gd name="connsiteX4" fmla="*/ 9116 w 18429"/>
              <a:gd name="connsiteY4" fmla="*/ 2445 h 10694"/>
              <a:gd name="connsiteX5" fmla="*/ 571 w 18429"/>
              <a:gd name="connsiteY5" fmla="*/ 243 h 10694"/>
              <a:gd name="connsiteX0" fmla="*/ 591 w 18449"/>
              <a:gd name="connsiteY0" fmla="*/ 243 h 10694"/>
              <a:gd name="connsiteX1" fmla="*/ 18449 w 18449"/>
              <a:gd name="connsiteY1" fmla="*/ 0 h 10694"/>
              <a:gd name="connsiteX2" fmla="*/ 18160 w 18449"/>
              <a:gd name="connsiteY2" fmla="*/ 10458 h 10694"/>
              <a:gd name="connsiteX3" fmla="*/ 10866 w 18449"/>
              <a:gd name="connsiteY3" fmla="*/ 10531 h 10694"/>
              <a:gd name="connsiteX4" fmla="*/ 9136 w 18449"/>
              <a:gd name="connsiteY4" fmla="*/ 2445 h 10694"/>
              <a:gd name="connsiteX5" fmla="*/ 591 w 18449"/>
              <a:gd name="connsiteY5" fmla="*/ 243 h 10694"/>
              <a:gd name="connsiteX0" fmla="*/ 694 w 18552"/>
              <a:gd name="connsiteY0" fmla="*/ 243 h 10694"/>
              <a:gd name="connsiteX1" fmla="*/ 18552 w 18552"/>
              <a:gd name="connsiteY1" fmla="*/ 0 h 10694"/>
              <a:gd name="connsiteX2" fmla="*/ 18263 w 18552"/>
              <a:gd name="connsiteY2" fmla="*/ 10458 h 10694"/>
              <a:gd name="connsiteX3" fmla="*/ 10969 w 18552"/>
              <a:gd name="connsiteY3" fmla="*/ 10531 h 10694"/>
              <a:gd name="connsiteX4" fmla="*/ 9239 w 18552"/>
              <a:gd name="connsiteY4" fmla="*/ 2445 h 10694"/>
              <a:gd name="connsiteX5" fmla="*/ 694 w 18552"/>
              <a:gd name="connsiteY5" fmla="*/ 243 h 10694"/>
              <a:gd name="connsiteX0" fmla="*/ 582 w 18440"/>
              <a:gd name="connsiteY0" fmla="*/ 243 h 10694"/>
              <a:gd name="connsiteX1" fmla="*/ 18440 w 18440"/>
              <a:gd name="connsiteY1" fmla="*/ 0 h 10694"/>
              <a:gd name="connsiteX2" fmla="*/ 18151 w 18440"/>
              <a:gd name="connsiteY2" fmla="*/ 10458 h 10694"/>
              <a:gd name="connsiteX3" fmla="*/ 10857 w 18440"/>
              <a:gd name="connsiteY3" fmla="*/ 10531 h 10694"/>
              <a:gd name="connsiteX4" fmla="*/ 9127 w 18440"/>
              <a:gd name="connsiteY4" fmla="*/ 2445 h 10694"/>
              <a:gd name="connsiteX5" fmla="*/ 582 w 18440"/>
              <a:gd name="connsiteY5" fmla="*/ 243 h 10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0" h="10694">
                <a:moveTo>
                  <a:pt x="582" y="243"/>
                </a:moveTo>
                <a:cubicBezTo>
                  <a:pt x="4142" y="606"/>
                  <a:pt x="13581" y="993"/>
                  <a:pt x="18440" y="0"/>
                </a:cubicBezTo>
                <a:cubicBezTo>
                  <a:pt x="18313" y="3333"/>
                  <a:pt x="18279" y="7126"/>
                  <a:pt x="18151" y="10458"/>
                </a:cubicBezTo>
                <a:cubicBezTo>
                  <a:pt x="15350" y="10797"/>
                  <a:pt x="13547" y="10725"/>
                  <a:pt x="10857" y="10531"/>
                </a:cubicBezTo>
                <a:cubicBezTo>
                  <a:pt x="11292" y="8155"/>
                  <a:pt x="10655" y="4160"/>
                  <a:pt x="9127" y="2445"/>
                </a:cubicBezTo>
                <a:cubicBezTo>
                  <a:pt x="7377" y="876"/>
                  <a:pt x="-2466" y="530"/>
                  <a:pt x="582" y="243"/>
                </a:cubicBezTo>
                <a:close/>
              </a:path>
            </a:pathLst>
          </a:custGeom>
          <a:solidFill>
            <a:srgbClr val="3966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FE5B780-BCC7-4141-AA69-9F8B00602631}"/>
              </a:ext>
            </a:extLst>
          </p:cNvPr>
          <p:cNvSpPr txBox="1"/>
          <p:nvPr/>
        </p:nvSpPr>
        <p:spPr>
          <a:xfrm>
            <a:off x="11621386" y="1945758"/>
            <a:ext cx="382772" cy="3838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JOBS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FOR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JANTA</a:t>
            </a:r>
            <a:endParaRPr lang="en-IN" sz="2000" b="1" dirty="0">
              <a:solidFill>
                <a:prstClr val="white"/>
              </a:solidFill>
              <a:latin typeface="Aileron Heavy" panose="00000A00000000000000" pitchFamily="50" charset="0"/>
            </a:endParaRPr>
          </a:p>
        </p:txBody>
      </p:sp>
      <p:sp>
        <p:nvSpPr>
          <p:cNvPr id="8" name="Flowchart: Manual Operation 7">
            <a:extLst>
              <a:ext uri="{FF2B5EF4-FFF2-40B4-BE49-F238E27FC236}">
                <a16:creationId xmlns="" xmlns:a16="http://schemas.microsoft.com/office/drawing/2014/main" id="{F6A25CFE-8A0E-47AC-A342-F393F7EFFC45}"/>
              </a:ext>
            </a:extLst>
          </p:cNvPr>
          <p:cNvSpPr/>
          <p:nvPr/>
        </p:nvSpPr>
        <p:spPr>
          <a:xfrm>
            <a:off x="10142089" y="211709"/>
            <a:ext cx="2049911" cy="11477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626"/>
              <a:gd name="connsiteX1" fmla="*/ 10000 w 10000"/>
              <a:gd name="connsiteY1" fmla="*/ 0 h 10626"/>
              <a:gd name="connsiteX2" fmla="*/ 8000 w 10000"/>
              <a:gd name="connsiteY2" fmla="*/ 10000 h 10626"/>
              <a:gd name="connsiteX3" fmla="*/ 2000 w 10000"/>
              <a:gd name="connsiteY3" fmla="*/ 10000 h 10626"/>
              <a:gd name="connsiteX4" fmla="*/ 0 w 10000"/>
              <a:gd name="connsiteY4" fmla="*/ 0 h 10626"/>
              <a:gd name="connsiteX0" fmla="*/ 0 w 10000"/>
              <a:gd name="connsiteY0" fmla="*/ 0 h 11094"/>
              <a:gd name="connsiteX1" fmla="*/ 10000 w 10000"/>
              <a:gd name="connsiteY1" fmla="*/ 0 h 11094"/>
              <a:gd name="connsiteX2" fmla="*/ 8000 w 10000"/>
              <a:gd name="connsiteY2" fmla="*/ 10000 h 11094"/>
              <a:gd name="connsiteX3" fmla="*/ 2000 w 10000"/>
              <a:gd name="connsiteY3" fmla="*/ 10000 h 11094"/>
              <a:gd name="connsiteX4" fmla="*/ 0 w 10000"/>
              <a:gd name="connsiteY4" fmla="*/ 0 h 11094"/>
              <a:gd name="connsiteX0" fmla="*/ 0 w 10744"/>
              <a:gd name="connsiteY0" fmla="*/ 0 h 11047"/>
              <a:gd name="connsiteX1" fmla="*/ 10000 w 10744"/>
              <a:gd name="connsiteY1" fmla="*/ 0 h 11047"/>
              <a:gd name="connsiteX2" fmla="*/ 10744 w 10744"/>
              <a:gd name="connsiteY2" fmla="*/ 9899 h 11047"/>
              <a:gd name="connsiteX3" fmla="*/ 2000 w 10744"/>
              <a:gd name="connsiteY3" fmla="*/ 10000 h 11047"/>
              <a:gd name="connsiteX4" fmla="*/ 0 w 10744"/>
              <a:gd name="connsiteY4" fmla="*/ 0 h 11047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937 w 11681"/>
              <a:gd name="connsiteY0" fmla="*/ 2718 h 13765"/>
              <a:gd name="connsiteX1" fmla="*/ 11599 w 11681"/>
              <a:gd name="connsiteY1" fmla="*/ 0 h 13765"/>
              <a:gd name="connsiteX2" fmla="*/ 11681 w 11681"/>
              <a:gd name="connsiteY2" fmla="*/ 12617 h 13765"/>
              <a:gd name="connsiteX3" fmla="*/ 2937 w 11681"/>
              <a:gd name="connsiteY3" fmla="*/ 12718 h 13765"/>
              <a:gd name="connsiteX4" fmla="*/ 937 w 11681"/>
              <a:gd name="connsiteY4" fmla="*/ 2718 h 13765"/>
              <a:gd name="connsiteX0" fmla="*/ 1100 w 11844"/>
              <a:gd name="connsiteY0" fmla="*/ 2718 h 13765"/>
              <a:gd name="connsiteX1" fmla="*/ 11762 w 11844"/>
              <a:gd name="connsiteY1" fmla="*/ 0 h 13765"/>
              <a:gd name="connsiteX2" fmla="*/ 11844 w 11844"/>
              <a:gd name="connsiteY2" fmla="*/ 12617 h 13765"/>
              <a:gd name="connsiteX3" fmla="*/ 3100 w 11844"/>
              <a:gd name="connsiteY3" fmla="*/ 12718 h 13765"/>
              <a:gd name="connsiteX4" fmla="*/ 1100 w 11844"/>
              <a:gd name="connsiteY4" fmla="*/ 2718 h 13765"/>
              <a:gd name="connsiteX0" fmla="*/ 1100 w 12330"/>
              <a:gd name="connsiteY0" fmla="*/ 2819 h 13866"/>
              <a:gd name="connsiteX1" fmla="*/ 12330 w 12330"/>
              <a:gd name="connsiteY1" fmla="*/ 0 h 13866"/>
              <a:gd name="connsiteX2" fmla="*/ 11844 w 12330"/>
              <a:gd name="connsiteY2" fmla="*/ 12718 h 13866"/>
              <a:gd name="connsiteX3" fmla="*/ 3100 w 12330"/>
              <a:gd name="connsiteY3" fmla="*/ 12819 h 13866"/>
              <a:gd name="connsiteX4" fmla="*/ 1100 w 12330"/>
              <a:gd name="connsiteY4" fmla="*/ 2819 h 13866"/>
              <a:gd name="connsiteX0" fmla="*/ 1100 w 12336"/>
              <a:gd name="connsiteY0" fmla="*/ 2819 h 13820"/>
              <a:gd name="connsiteX1" fmla="*/ 12330 w 12336"/>
              <a:gd name="connsiteY1" fmla="*/ 0 h 13820"/>
              <a:gd name="connsiteX2" fmla="*/ 12317 w 12336"/>
              <a:gd name="connsiteY2" fmla="*/ 12617 h 13820"/>
              <a:gd name="connsiteX3" fmla="*/ 3100 w 12336"/>
              <a:gd name="connsiteY3" fmla="*/ 12819 h 13820"/>
              <a:gd name="connsiteX4" fmla="*/ 1100 w 12336"/>
              <a:gd name="connsiteY4" fmla="*/ 2819 h 13820"/>
              <a:gd name="connsiteX0" fmla="*/ 1100 w 12336"/>
              <a:gd name="connsiteY0" fmla="*/ 2819 h 15559"/>
              <a:gd name="connsiteX1" fmla="*/ 12330 w 12336"/>
              <a:gd name="connsiteY1" fmla="*/ 0 h 15559"/>
              <a:gd name="connsiteX2" fmla="*/ 12317 w 12336"/>
              <a:gd name="connsiteY2" fmla="*/ 12617 h 15559"/>
              <a:gd name="connsiteX3" fmla="*/ 3100 w 12336"/>
              <a:gd name="connsiteY3" fmla="*/ 12819 h 15559"/>
              <a:gd name="connsiteX4" fmla="*/ 1100 w 12336"/>
              <a:gd name="connsiteY4" fmla="*/ 2819 h 15559"/>
              <a:gd name="connsiteX0" fmla="*/ 1189 w 12425"/>
              <a:gd name="connsiteY0" fmla="*/ 2819 h 15559"/>
              <a:gd name="connsiteX1" fmla="*/ 12419 w 12425"/>
              <a:gd name="connsiteY1" fmla="*/ 0 h 15559"/>
              <a:gd name="connsiteX2" fmla="*/ 12406 w 12425"/>
              <a:gd name="connsiteY2" fmla="*/ 12617 h 15559"/>
              <a:gd name="connsiteX3" fmla="*/ 3189 w 12425"/>
              <a:gd name="connsiteY3" fmla="*/ 12819 h 15559"/>
              <a:gd name="connsiteX4" fmla="*/ 1189 w 12425"/>
              <a:gd name="connsiteY4" fmla="*/ 2819 h 15559"/>
              <a:gd name="connsiteX0" fmla="*/ 1189 w 12425"/>
              <a:gd name="connsiteY0" fmla="*/ 2819 h 15587"/>
              <a:gd name="connsiteX1" fmla="*/ 12419 w 12425"/>
              <a:gd name="connsiteY1" fmla="*/ 0 h 15587"/>
              <a:gd name="connsiteX2" fmla="*/ 12406 w 12425"/>
              <a:gd name="connsiteY2" fmla="*/ 12617 h 15587"/>
              <a:gd name="connsiteX3" fmla="*/ 3189 w 12425"/>
              <a:gd name="connsiteY3" fmla="*/ 12819 h 15587"/>
              <a:gd name="connsiteX4" fmla="*/ 1189 w 12425"/>
              <a:gd name="connsiteY4" fmla="*/ 2819 h 15587"/>
              <a:gd name="connsiteX0" fmla="*/ 1171 w 12407"/>
              <a:gd name="connsiteY0" fmla="*/ 2819 h 15587"/>
              <a:gd name="connsiteX1" fmla="*/ 12401 w 12407"/>
              <a:gd name="connsiteY1" fmla="*/ 0 h 15587"/>
              <a:gd name="connsiteX2" fmla="*/ 12388 w 12407"/>
              <a:gd name="connsiteY2" fmla="*/ 12617 h 15587"/>
              <a:gd name="connsiteX3" fmla="*/ 3171 w 12407"/>
              <a:gd name="connsiteY3" fmla="*/ 12819 h 15587"/>
              <a:gd name="connsiteX4" fmla="*/ 1171 w 12407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266"/>
              <a:gd name="connsiteX1" fmla="*/ 11409 w 11415"/>
              <a:gd name="connsiteY1" fmla="*/ 0 h 15266"/>
              <a:gd name="connsiteX2" fmla="*/ 11396 w 11415"/>
              <a:gd name="connsiteY2" fmla="*/ 12114 h 15266"/>
              <a:gd name="connsiteX3" fmla="*/ 2179 w 11415"/>
              <a:gd name="connsiteY3" fmla="*/ 12819 h 15266"/>
              <a:gd name="connsiteX4" fmla="*/ 179 w 11415"/>
              <a:gd name="connsiteY4" fmla="*/ 2819 h 15266"/>
              <a:gd name="connsiteX0" fmla="*/ 209 w 11445"/>
              <a:gd name="connsiteY0" fmla="*/ 2819 h 14638"/>
              <a:gd name="connsiteX1" fmla="*/ 11439 w 11445"/>
              <a:gd name="connsiteY1" fmla="*/ 0 h 14638"/>
              <a:gd name="connsiteX2" fmla="*/ 11426 w 11445"/>
              <a:gd name="connsiteY2" fmla="*/ 12114 h 14638"/>
              <a:gd name="connsiteX3" fmla="*/ 2026 w 11445"/>
              <a:gd name="connsiteY3" fmla="*/ 10806 h 14638"/>
              <a:gd name="connsiteX4" fmla="*/ 209 w 11445"/>
              <a:gd name="connsiteY4" fmla="*/ 2819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823"/>
              <a:gd name="connsiteX1" fmla="*/ 11859 w 11865"/>
              <a:gd name="connsiteY1" fmla="*/ 0 h 14823"/>
              <a:gd name="connsiteX2" fmla="*/ 11846 w 11865"/>
              <a:gd name="connsiteY2" fmla="*/ 12114 h 14823"/>
              <a:gd name="connsiteX3" fmla="*/ 2446 w 11865"/>
              <a:gd name="connsiteY3" fmla="*/ 10806 h 14823"/>
              <a:gd name="connsiteX4" fmla="*/ 140 w 11865"/>
              <a:gd name="connsiteY4" fmla="*/ 504 h 14823"/>
              <a:gd name="connsiteX0" fmla="*/ 140 w 11865"/>
              <a:gd name="connsiteY0" fmla="*/ 504 h 15493"/>
              <a:gd name="connsiteX1" fmla="*/ 11859 w 11865"/>
              <a:gd name="connsiteY1" fmla="*/ 0 h 15493"/>
              <a:gd name="connsiteX2" fmla="*/ 11846 w 11865"/>
              <a:gd name="connsiteY2" fmla="*/ 12114 h 15493"/>
              <a:gd name="connsiteX3" fmla="*/ 2446 w 11865"/>
              <a:gd name="connsiteY3" fmla="*/ 10806 h 15493"/>
              <a:gd name="connsiteX4" fmla="*/ 140 w 11865"/>
              <a:gd name="connsiteY4" fmla="*/ 504 h 15493"/>
              <a:gd name="connsiteX0" fmla="*/ 135 w 11860"/>
              <a:gd name="connsiteY0" fmla="*/ 504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504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264 w 11989"/>
              <a:gd name="connsiteY0" fmla="*/ 101 h 15383"/>
              <a:gd name="connsiteX1" fmla="*/ 11983 w 11989"/>
              <a:gd name="connsiteY1" fmla="*/ 0 h 15383"/>
              <a:gd name="connsiteX2" fmla="*/ 11970 w 11989"/>
              <a:gd name="connsiteY2" fmla="*/ 12114 h 15383"/>
              <a:gd name="connsiteX3" fmla="*/ 1836 w 11989"/>
              <a:gd name="connsiteY3" fmla="*/ 10403 h 15383"/>
              <a:gd name="connsiteX4" fmla="*/ 264 w 11989"/>
              <a:gd name="connsiteY4" fmla="*/ 101 h 15383"/>
              <a:gd name="connsiteX0" fmla="*/ 169 w 11894"/>
              <a:gd name="connsiteY0" fmla="*/ 101 h 15383"/>
              <a:gd name="connsiteX1" fmla="*/ 11888 w 11894"/>
              <a:gd name="connsiteY1" fmla="*/ 0 h 15383"/>
              <a:gd name="connsiteX2" fmla="*/ 11875 w 11894"/>
              <a:gd name="connsiteY2" fmla="*/ 12114 h 15383"/>
              <a:gd name="connsiteX3" fmla="*/ 1741 w 11894"/>
              <a:gd name="connsiteY3" fmla="*/ 10403 h 15383"/>
              <a:gd name="connsiteX4" fmla="*/ 169 w 11894"/>
              <a:gd name="connsiteY4" fmla="*/ 101 h 15383"/>
              <a:gd name="connsiteX0" fmla="*/ 169 w 11894"/>
              <a:gd name="connsiteY0" fmla="*/ 101 h 15499"/>
              <a:gd name="connsiteX1" fmla="*/ 11888 w 11894"/>
              <a:gd name="connsiteY1" fmla="*/ 0 h 15499"/>
              <a:gd name="connsiteX2" fmla="*/ 11875 w 11894"/>
              <a:gd name="connsiteY2" fmla="*/ 12114 h 15499"/>
              <a:gd name="connsiteX3" fmla="*/ 1741 w 11894"/>
              <a:gd name="connsiteY3" fmla="*/ 10403 h 15499"/>
              <a:gd name="connsiteX4" fmla="*/ 169 w 11894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50 w 11975"/>
              <a:gd name="connsiteY0" fmla="*/ 101 h 15288"/>
              <a:gd name="connsiteX1" fmla="*/ 11969 w 11975"/>
              <a:gd name="connsiteY1" fmla="*/ 0 h 15288"/>
              <a:gd name="connsiteX2" fmla="*/ 11956 w 11975"/>
              <a:gd name="connsiteY2" fmla="*/ 12114 h 15288"/>
              <a:gd name="connsiteX3" fmla="*/ 1883 w 11975"/>
              <a:gd name="connsiteY3" fmla="*/ 9598 h 15288"/>
              <a:gd name="connsiteX4" fmla="*/ 250 w 11975"/>
              <a:gd name="connsiteY4" fmla="*/ 101 h 15288"/>
              <a:gd name="connsiteX0" fmla="*/ 250 w 11975"/>
              <a:gd name="connsiteY0" fmla="*/ 101 h 15537"/>
              <a:gd name="connsiteX1" fmla="*/ 11969 w 11975"/>
              <a:gd name="connsiteY1" fmla="*/ 0 h 15537"/>
              <a:gd name="connsiteX2" fmla="*/ 11956 w 11975"/>
              <a:gd name="connsiteY2" fmla="*/ 12114 h 15537"/>
              <a:gd name="connsiteX3" fmla="*/ 1883 w 11975"/>
              <a:gd name="connsiteY3" fmla="*/ 9598 h 15537"/>
              <a:gd name="connsiteX4" fmla="*/ 250 w 11975"/>
              <a:gd name="connsiteY4" fmla="*/ 101 h 15537"/>
              <a:gd name="connsiteX0" fmla="*/ 250 w 11975"/>
              <a:gd name="connsiteY0" fmla="*/ 101 h 14629"/>
              <a:gd name="connsiteX1" fmla="*/ 11969 w 11975"/>
              <a:gd name="connsiteY1" fmla="*/ 0 h 14629"/>
              <a:gd name="connsiteX2" fmla="*/ 11956 w 11975"/>
              <a:gd name="connsiteY2" fmla="*/ 10805 h 14629"/>
              <a:gd name="connsiteX3" fmla="*/ 1883 w 11975"/>
              <a:gd name="connsiteY3" fmla="*/ 9598 h 14629"/>
              <a:gd name="connsiteX4" fmla="*/ 250 w 11975"/>
              <a:gd name="connsiteY4" fmla="*/ 101 h 14629"/>
              <a:gd name="connsiteX0" fmla="*/ 250 w 11975"/>
              <a:gd name="connsiteY0" fmla="*/ 101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101 h 15377"/>
              <a:gd name="connsiteX0" fmla="*/ 250 w 11975"/>
              <a:gd name="connsiteY0" fmla="*/ 2014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2014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73 w 12059"/>
              <a:gd name="connsiteY0" fmla="*/ 4229 h 15377"/>
              <a:gd name="connsiteX1" fmla="*/ 12053 w 12059"/>
              <a:gd name="connsiteY1" fmla="*/ 0 h 15377"/>
              <a:gd name="connsiteX2" fmla="*/ 12040 w 12059"/>
              <a:gd name="connsiteY2" fmla="*/ 10805 h 15377"/>
              <a:gd name="connsiteX3" fmla="*/ 1967 w 12059"/>
              <a:gd name="connsiteY3" fmla="*/ 9598 h 15377"/>
              <a:gd name="connsiteX4" fmla="*/ 273 w 12059"/>
              <a:gd name="connsiteY4" fmla="*/ 4229 h 15377"/>
              <a:gd name="connsiteX0" fmla="*/ 244 w 12030"/>
              <a:gd name="connsiteY0" fmla="*/ 4229 h 15722"/>
              <a:gd name="connsiteX1" fmla="*/ 12024 w 12030"/>
              <a:gd name="connsiteY1" fmla="*/ 0 h 15722"/>
              <a:gd name="connsiteX2" fmla="*/ 12011 w 12030"/>
              <a:gd name="connsiteY2" fmla="*/ 10805 h 15722"/>
              <a:gd name="connsiteX3" fmla="*/ 2060 w 12030"/>
              <a:gd name="connsiteY3" fmla="*/ 10605 h 15722"/>
              <a:gd name="connsiteX4" fmla="*/ 244 w 12030"/>
              <a:gd name="connsiteY4" fmla="*/ 4229 h 15722"/>
              <a:gd name="connsiteX0" fmla="*/ 244 w 12030"/>
              <a:gd name="connsiteY0" fmla="*/ 4229 h 15140"/>
              <a:gd name="connsiteX1" fmla="*/ 12024 w 12030"/>
              <a:gd name="connsiteY1" fmla="*/ 0 h 15140"/>
              <a:gd name="connsiteX2" fmla="*/ 12011 w 12030"/>
              <a:gd name="connsiteY2" fmla="*/ 10805 h 15140"/>
              <a:gd name="connsiteX3" fmla="*/ 2060 w 12030"/>
              <a:gd name="connsiteY3" fmla="*/ 10605 h 15140"/>
              <a:gd name="connsiteX4" fmla="*/ 244 w 12030"/>
              <a:gd name="connsiteY4" fmla="*/ 4229 h 15140"/>
              <a:gd name="connsiteX0" fmla="*/ 244 w 12030"/>
              <a:gd name="connsiteY0" fmla="*/ 4229 h 12766"/>
              <a:gd name="connsiteX1" fmla="*/ 12024 w 12030"/>
              <a:gd name="connsiteY1" fmla="*/ 0 h 12766"/>
              <a:gd name="connsiteX2" fmla="*/ 12011 w 12030"/>
              <a:gd name="connsiteY2" fmla="*/ 10805 h 12766"/>
              <a:gd name="connsiteX3" fmla="*/ 2060 w 12030"/>
              <a:gd name="connsiteY3" fmla="*/ 10605 h 12766"/>
              <a:gd name="connsiteX4" fmla="*/ 244 w 12030"/>
              <a:gd name="connsiteY4" fmla="*/ 4229 h 12766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275"/>
              <a:gd name="connsiteX1" fmla="*/ 12024 w 12030"/>
              <a:gd name="connsiteY1" fmla="*/ 0 h 15275"/>
              <a:gd name="connsiteX2" fmla="*/ 12011 w 12030"/>
              <a:gd name="connsiteY2" fmla="*/ 10805 h 15275"/>
              <a:gd name="connsiteX3" fmla="*/ 2060 w 12030"/>
              <a:gd name="connsiteY3" fmla="*/ 10605 h 15275"/>
              <a:gd name="connsiteX4" fmla="*/ 244 w 12030"/>
              <a:gd name="connsiteY4" fmla="*/ 4229 h 15275"/>
              <a:gd name="connsiteX0" fmla="*/ 211 w 11997"/>
              <a:gd name="connsiteY0" fmla="*/ 4229 h 15275"/>
              <a:gd name="connsiteX1" fmla="*/ 11991 w 11997"/>
              <a:gd name="connsiteY1" fmla="*/ 0 h 15275"/>
              <a:gd name="connsiteX2" fmla="*/ 11978 w 11997"/>
              <a:gd name="connsiteY2" fmla="*/ 10805 h 15275"/>
              <a:gd name="connsiteX3" fmla="*/ 2027 w 11997"/>
              <a:gd name="connsiteY3" fmla="*/ 10605 h 15275"/>
              <a:gd name="connsiteX4" fmla="*/ 211 w 11997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3656"/>
              <a:gd name="connsiteX1" fmla="*/ 11780 w 11786"/>
              <a:gd name="connsiteY1" fmla="*/ 0 h 13656"/>
              <a:gd name="connsiteX2" fmla="*/ 11767 w 11786"/>
              <a:gd name="connsiteY2" fmla="*/ 8490 h 13656"/>
              <a:gd name="connsiteX3" fmla="*/ 1816 w 11786"/>
              <a:gd name="connsiteY3" fmla="*/ 8290 h 13656"/>
              <a:gd name="connsiteX4" fmla="*/ 0 w 11786"/>
              <a:gd name="connsiteY4" fmla="*/ 1914 h 13656"/>
              <a:gd name="connsiteX0" fmla="*/ 0 w 11786"/>
              <a:gd name="connsiteY0" fmla="*/ 1914 h 13403"/>
              <a:gd name="connsiteX1" fmla="*/ 11780 w 11786"/>
              <a:gd name="connsiteY1" fmla="*/ 0 h 13403"/>
              <a:gd name="connsiteX2" fmla="*/ 11767 w 11786"/>
              <a:gd name="connsiteY2" fmla="*/ 8490 h 13403"/>
              <a:gd name="connsiteX3" fmla="*/ 1816 w 11786"/>
              <a:gd name="connsiteY3" fmla="*/ 8290 h 13403"/>
              <a:gd name="connsiteX4" fmla="*/ 0 w 11786"/>
              <a:gd name="connsiteY4" fmla="*/ 1914 h 13403"/>
              <a:gd name="connsiteX0" fmla="*/ 0 w 11786"/>
              <a:gd name="connsiteY0" fmla="*/ 1914 h 12943"/>
              <a:gd name="connsiteX1" fmla="*/ 11780 w 11786"/>
              <a:gd name="connsiteY1" fmla="*/ 0 h 12943"/>
              <a:gd name="connsiteX2" fmla="*/ 11767 w 11786"/>
              <a:gd name="connsiteY2" fmla="*/ 8490 h 12943"/>
              <a:gd name="connsiteX3" fmla="*/ 1694 w 11786"/>
              <a:gd name="connsiteY3" fmla="*/ 6981 h 12943"/>
              <a:gd name="connsiteX4" fmla="*/ 0 w 11786"/>
              <a:gd name="connsiteY4" fmla="*/ 1914 h 12943"/>
              <a:gd name="connsiteX0" fmla="*/ 0 w 11786"/>
              <a:gd name="connsiteY0" fmla="*/ 1914 h 12152"/>
              <a:gd name="connsiteX1" fmla="*/ 11780 w 11786"/>
              <a:gd name="connsiteY1" fmla="*/ 0 h 12152"/>
              <a:gd name="connsiteX2" fmla="*/ 11767 w 11786"/>
              <a:gd name="connsiteY2" fmla="*/ 8490 h 12152"/>
              <a:gd name="connsiteX3" fmla="*/ 1694 w 11786"/>
              <a:gd name="connsiteY3" fmla="*/ 6981 h 12152"/>
              <a:gd name="connsiteX4" fmla="*/ 0 w 11786"/>
              <a:gd name="connsiteY4" fmla="*/ 1914 h 12152"/>
              <a:gd name="connsiteX0" fmla="*/ 0 w 11786"/>
              <a:gd name="connsiteY0" fmla="*/ 1914 h 10013"/>
              <a:gd name="connsiteX1" fmla="*/ 11780 w 11786"/>
              <a:gd name="connsiteY1" fmla="*/ 0 h 10013"/>
              <a:gd name="connsiteX2" fmla="*/ 11767 w 11786"/>
              <a:gd name="connsiteY2" fmla="*/ 8490 h 10013"/>
              <a:gd name="connsiteX3" fmla="*/ 1694 w 11786"/>
              <a:gd name="connsiteY3" fmla="*/ 6981 h 10013"/>
              <a:gd name="connsiteX4" fmla="*/ 0 w 11786"/>
              <a:gd name="connsiteY4" fmla="*/ 1914 h 10013"/>
              <a:gd name="connsiteX0" fmla="*/ 0 w 11786"/>
              <a:gd name="connsiteY0" fmla="*/ 1914 h 10291"/>
              <a:gd name="connsiteX1" fmla="*/ 11780 w 11786"/>
              <a:gd name="connsiteY1" fmla="*/ 0 h 10291"/>
              <a:gd name="connsiteX2" fmla="*/ 11767 w 11786"/>
              <a:gd name="connsiteY2" fmla="*/ 8490 h 10291"/>
              <a:gd name="connsiteX3" fmla="*/ 1449 w 11786"/>
              <a:gd name="connsiteY3" fmla="*/ 8088 h 10291"/>
              <a:gd name="connsiteX4" fmla="*/ 0 w 11786"/>
              <a:gd name="connsiteY4" fmla="*/ 1914 h 10291"/>
              <a:gd name="connsiteX0" fmla="*/ 0 w 11786"/>
              <a:gd name="connsiteY0" fmla="*/ 1914 h 10563"/>
              <a:gd name="connsiteX1" fmla="*/ 11780 w 11786"/>
              <a:gd name="connsiteY1" fmla="*/ 0 h 10563"/>
              <a:gd name="connsiteX2" fmla="*/ 11767 w 11786"/>
              <a:gd name="connsiteY2" fmla="*/ 8490 h 10563"/>
              <a:gd name="connsiteX3" fmla="*/ 1449 w 11786"/>
              <a:gd name="connsiteY3" fmla="*/ 8088 h 10563"/>
              <a:gd name="connsiteX4" fmla="*/ 0 w 11786"/>
              <a:gd name="connsiteY4" fmla="*/ 1914 h 10563"/>
              <a:gd name="connsiteX0" fmla="*/ 0 w 11786"/>
              <a:gd name="connsiteY0" fmla="*/ 1914 h 9852"/>
              <a:gd name="connsiteX1" fmla="*/ 11780 w 11786"/>
              <a:gd name="connsiteY1" fmla="*/ 0 h 9852"/>
              <a:gd name="connsiteX2" fmla="*/ 11767 w 11786"/>
              <a:gd name="connsiteY2" fmla="*/ 7886 h 9852"/>
              <a:gd name="connsiteX3" fmla="*/ 1449 w 11786"/>
              <a:gd name="connsiteY3" fmla="*/ 8088 h 9852"/>
              <a:gd name="connsiteX4" fmla="*/ 0 w 11786"/>
              <a:gd name="connsiteY4" fmla="*/ 1914 h 9852"/>
              <a:gd name="connsiteX0" fmla="*/ 0 w 10000"/>
              <a:gd name="connsiteY0" fmla="*/ 1943 h 10804"/>
              <a:gd name="connsiteX1" fmla="*/ 9995 w 10000"/>
              <a:gd name="connsiteY1" fmla="*/ 0 h 10804"/>
              <a:gd name="connsiteX2" fmla="*/ 9984 w 10000"/>
              <a:gd name="connsiteY2" fmla="*/ 8004 h 10804"/>
              <a:gd name="connsiteX3" fmla="*/ 1229 w 10000"/>
              <a:gd name="connsiteY3" fmla="*/ 8210 h 10804"/>
              <a:gd name="connsiteX4" fmla="*/ 0 w 10000"/>
              <a:gd name="connsiteY4" fmla="*/ 1943 h 10804"/>
              <a:gd name="connsiteX0" fmla="*/ 0 w 10000"/>
              <a:gd name="connsiteY0" fmla="*/ 1943 h 11029"/>
              <a:gd name="connsiteX1" fmla="*/ 9995 w 10000"/>
              <a:gd name="connsiteY1" fmla="*/ 0 h 11029"/>
              <a:gd name="connsiteX2" fmla="*/ 9984 w 10000"/>
              <a:gd name="connsiteY2" fmla="*/ 8004 h 11029"/>
              <a:gd name="connsiteX3" fmla="*/ 1229 w 10000"/>
              <a:gd name="connsiteY3" fmla="*/ 8210 h 11029"/>
              <a:gd name="connsiteX4" fmla="*/ 0 w 10000"/>
              <a:gd name="connsiteY4" fmla="*/ 1943 h 1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29">
                <a:moveTo>
                  <a:pt x="0" y="1943"/>
                </a:moveTo>
                <a:cubicBezTo>
                  <a:pt x="3279" y="1841"/>
                  <a:pt x="6565" y="2861"/>
                  <a:pt x="9995" y="0"/>
                </a:cubicBezTo>
                <a:cubicBezTo>
                  <a:pt x="10018" y="4269"/>
                  <a:pt x="9961" y="3735"/>
                  <a:pt x="9984" y="8004"/>
                </a:cubicBezTo>
                <a:cubicBezTo>
                  <a:pt x="7112" y="13623"/>
                  <a:pt x="2322" y="10036"/>
                  <a:pt x="1229" y="8210"/>
                </a:cubicBezTo>
                <a:cubicBezTo>
                  <a:pt x="136" y="6384"/>
                  <a:pt x="950" y="5428"/>
                  <a:pt x="0" y="1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122C2BD-32F9-4B1B-9788-35EC4BDFC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9" y="552878"/>
            <a:ext cx="1509989" cy="518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C434C4B5-A294-442A-B4B6-781ECDD6A43A}"/>
              </a:ext>
            </a:extLst>
          </p:cNvPr>
          <p:cNvSpPr/>
          <p:nvPr/>
        </p:nvSpPr>
        <p:spPr>
          <a:xfrm>
            <a:off x="-13291" y="6496493"/>
            <a:ext cx="12218593" cy="3615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www.irojgar.com | irojgarmail@gmail.com | +91 77790 10101| +91 </a:t>
            </a:r>
            <a:r>
              <a:rPr lang="en-US" dirty="0" smtClean="0">
                <a:solidFill>
                  <a:prstClr val="white"/>
                </a:solidFill>
              </a:rPr>
              <a:t>90816 28628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9" name="Rectangle 1"/>
          <p:cNvSpPr/>
          <p:nvPr/>
        </p:nvSpPr>
        <p:spPr>
          <a:xfrm>
            <a:off x="13303" y="1437713"/>
            <a:ext cx="1390494" cy="5058780"/>
          </a:xfrm>
          <a:custGeom>
            <a:avLst/>
            <a:gdLst>
              <a:gd name="connsiteX0" fmla="*/ 0 w 1364737"/>
              <a:gd name="connsiteY0" fmla="*/ 0 h 5058780"/>
              <a:gd name="connsiteX1" fmla="*/ 1364737 w 1364737"/>
              <a:gd name="connsiteY1" fmla="*/ 0 h 5058780"/>
              <a:gd name="connsiteX2" fmla="*/ 1364737 w 1364737"/>
              <a:gd name="connsiteY2" fmla="*/ 5058780 h 5058780"/>
              <a:gd name="connsiteX3" fmla="*/ 0 w 1364737"/>
              <a:gd name="connsiteY3" fmla="*/ 5058780 h 5058780"/>
              <a:gd name="connsiteX4" fmla="*/ 0 w 1364737"/>
              <a:gd name="connsiteY4" fmla="*/ 0 h 5058780"/>
              <a:gd name="connsiteX0" fmla="*/ 0 w 1390494"/>
              <a:gd name="connsiteY0" fmla="*/ 0 h 5058780"/>
              <a:gd name="connsiteX1" fmla="*/ 1364737 w 1390494"/>
              <a:gd name="connsiteY1" fmla="*/ 0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0494" h="5058780">
                <a:moveTo>
                  <a:pt x="0" y="0"/>
                </a:moveTo>
                <a:cubicBezTo>
                  <a:pt x="459205" y="313386"/>
                  <a:pt x="738106" y="794196"/>
                  <a:pt x="1377615" y="940157"/>
                </a:cubicBezTo>
                <a:lnTo>
                  <a:pt x="1390494" y="3835287"/>
                </a:lnTo>
                <a:cubicBezTo>
                  <a:pt x="798207" y="4101450"/>
                  <a:pt x="463498" y="4650949"/>
                  <a:pt x="0" y="50587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black"/>
                </a:solidFill>
              </a:rPr>
              <a:t>Coaching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Placement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Immigration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Co-Working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20" name="Flowchart: Delay 19">
            <a:extLst>
              <a:ext uri="{FF2B5EF4-FFF2-40B4-BE49-F238E27FC236}">
                <a16:creationId xmlns="" xmlns:a16="http://schemas.microsoft.com/office/drawing/2014/main" id="{EFFD0DF3-F639-4742-A2E2-8B904FB253FD}"/>
              </a:ext>
            </a:extLst>
          </p:cNvPr>
          <p:cNvSpPr/>
          <p:nvPr/>
        </p:nvSpPr>
        <p:spPr>
          <a:xfrm>
            <a:off x="-13293" y="12233"/>
            <a:ext cx="1509823" cy="1425480"/>
          </a:xfrm>
          <a:prstGeom prst="flowChartDela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FFB26AEA-3F6E-43D7-83CB-56E6886551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4" y="132353"/>
            <a:ext cx="1082711" cy="113842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91472109-0475-4034-AAFA-473EB0EE382C}"/>
              </a:ext>
            </a:extLst>
          </p:cNvPr>
          <p:cNvCxnSpPr>
            <a:cxnSpLocks/>
          </p:cNvCxnSpPr>
          <p:nvPr/>
        </p:nvCxnSpPr>
        <p:spPr>
          <a:xfrm>
            <a:off x="130581" y="4498516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66C34EB-8580-446F-831B-DF8728325AC2}"/>
              </a:ext>
            </a:extLst>
          </p:cNvPr>
          <p:cNvCxnSpPr>
            <a:cxnSpLocks/>
          </p:cNvCxnSpPr>
          <p:nvPr/>
        </p:nvCxnSpPr>
        <p:spPr>
          <a:xfrm>
            <a:off x="115023" y="3967103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13256E47-DF05-4210-AD3F-6EF7999AEBD7}"/>
              </a:ext>
            </a:extLst>
          </p:cNvPr>
          <p:cNvCxnSpPr>
            <a:cxnSpLocks/>
          </p:cNvCxnSpPr>
          <p:nvPr/>
        </p:nvCxnSpPr>
        <p:spPr>
          <a:xfrm>
            <a:off x="115024" y="3436147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3222884" y="138798"/>
            <a:ext cx="5516381" cy="85962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Cambria" pitchFamily="18" charset="0"/>
              </a:rPr>
              <a:t>DIE HARD </a:t>
            </a:r>
            <a:r>
              <a:rPr lang="en-US" sz="3200" b="1" dirty="0" smtClean="0">
                <a:solidFill>
                  <a:schemeClr val="accent2"/>
                </a:solidFill>
                <a:latin typeface="Cambria" pitchFamily="18" charset="0"/>
              </a:rPr>
              <a:t>VALUES</a:t>
            </a:r>
            <a:r>
              <a:rPr lang="en-US" sz="3200" b="1" dirty="0" smtClean="0">
                <a:latin typeface="Cambria" pitchFamily="18" charset="0"/>
              </a:rPr>
              <a:t> </a:t>
            </a:r>
            <a:r>
              <a:rPr lang="en-US" sz="2800" b="1" dirty="0" smtClean="0">
                <a:latin typeface="Cambria" pitchFamily="18" charset="0"/>
              </a:rPr>
              <a:t>OF </a:t>
            </a:r>
            <a:r>
              <a:rPr lang="en-US" sz="2800" b="1" dirty="0" err="1" smtClean="0">
                <a:latin typeface="Cambria" pitchFamily="18" charset="0"/>
              </a:rPr>
              <a:t>iROJGAR</a:t>
            </a:r>
            <a:endParaRPr lang="en-IN" sz="2800" b="1" dirty="0">
              <a:latin typeface="Cambri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66060" y="1783820"/>
            <a:ext cx="8458200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65138" indent="-465138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Empathy</a:t>
            </a:r>
          </a:p>
          <a:p>
            <a:pPr marL="465138" indent="-465138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Going the extra mile</a:t>
            </a:r>
          </a:p>
          <a:p>
            <a:pPr marL="465138" indent="-465138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Honesty, Integrity and Confidentiality</a:t>
            </a:r>
          </a:p>
          <a:p>
            <a:pPr marL="465138" indent="-465138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To remain consistantly consistant</a:t>
            </a:r>
          </a:p>
        </p:txBody>
      </p:sp>
      <p:pic>
        <p:nvPicPr>
          <p:cNvPr id="5122" name="Picture 2" descr="https://www.downloadclipart.net/large/value-png-free-downloa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005" y="3374062"/>
            <a:ext cx="5972175" cy="280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3041221"/>
      </p:ext>
    </p:extLst>
  </p:cSld>
  <p:clrMapOvr>
    <a:masterClrMapping/>
  </p:clrMapOvr>
  <p:transition spd="med" advTm="7000">
    <p:pull dir="r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Flowchart: Process 63"/>
          <p:cNvSpPr/>
          <p:nvPr/>
        </p:nvSpPr>
        <p:spPr>
          <a:xfrm>
            <a:off x="9630872" y="1761286"/>
            <a:ext cx="45719" cy="1326212"/>
          </a:xfrm>
          <a:prstGeom prst="flowChartProces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2" name="Flowchart: Process 61"/>
          <p:cNvSpPr/>
          <p:nvPr/>
        </p:nvSpPr>
        <p:spPr>
          <a:xfrm>
            <a:off x="7054600" y="2353462"/>
            <a:ext cx="45719" cy="793996"/>
          </a:xfrm>
          <a:prstGeom prst="flowChartProcess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1" name="Flowchart: Process 60"/>
          <p:cNvSpPr/>
          <p:nvPr/>
        </p:nvSpPr>
        <p:spPr>
          <a:xfrm>
            <a:off x="10293163" y="4379624"/>
            <a:ext cx="72000" cy="648000"/>
          </a:xfrm>
          <a:prstGeom prst="flowChartProcess">
            <a:avLst/>
          </a:prstGeom>
          <a:solidFill>
            <a:schemeClr val="accent5">
              <a:lumMod val="50000"/>
            </a:schemeClr>
          </a:solidFill>
          <a:ln>
            <a:solidFill>
              <a:srgbClr val="D8A8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Flowchart: Process 59"/>
          <p:cNvSpPr/>
          <p:nvPr/>
        </p:nvSpPr>
        <p:spPr>
          <a:xfrm>
            <a:off x="8012183" y="4377124"/>
            <a:ext cx="72000" cy="648000"/>
          </a:xfrm>
          <a:prstGeom prst="flowChartProcess">
            <a:avLst/>
          </a:prstGeom>
          <a:solidFill>
            <a:srgbClr val="767171"/>
          </a:solidFill>
          <a:ln>
            <a:solidFill>
              <a:srgbClr val="7671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9" name="Flowchart: Process 58"/>
          <p:cNvSpPr/>
          <p:nvPr/>
        </p:nvSpPr>
        <p:spPr>
          <a:xfrm>
            <a:off x="6060983" y="4434584"/>
            <a:ext cx="72000" cy="648000"/>
          </a:xfrm>
          <a:prstGeom prst="flowChartProcess">
            <a:avLst/>
          </a:prstGeom>
          <a:solidFill>
            <a:srgbClr val="F7D043"/>
          </a:solidFill>
          <a:ln>
            <a:solidFill>
              <a:srgbClr val="F7D0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8" name="Flowchart: Process 57"/>
          <p:cNvSpPr/>
          <p:nvPr/>
        </p:nvSpPr>
        <p:spPr>
          <a:xfrm>
            <a:off x="4229703" y="4372124"/>
            <a:ext cx="72000" cy="648000"/>
          </a:xfrm>
          <a:prstGeom prst="flowChartProcess">
            <a:avLst/>
          </a:prstGeom>
          <a:solidFill>
            <a:srgbClr val="C59EE2"/>
          </a:solidFill>
          <a:ln>
            <a:solidFill>
              <a:srgbClr val="C59E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7" name="Flowchart: Process 56"/>
          <p:cNvSpPr/>
          <p:nvPr/>
        </p:nvSpPr>
        <p:spPr>
          <a:xfrm>
            <a:off x="2323473" y="4414594"/>
            <a:ext cx="72000" cy="648000"/>
          </a:xfrm>
          <a:prstGeom prst="flowChartProcess">
            <a:avLst/>
          </a:prstGeom>
          <a:solidFill>
            <a:srgbClr val="DE1487"/>
          </a:solidFill>
          <a:ln>
            <a:solidFill>
              <a:srgbClr val="DE14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4" name="Picture 4" descr="sutton-hierarch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040" y="1064300"/>
            <a:ext cx="36576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owchart: Manual Input 3">
            <a:extLst>
              <a:ext uri="{FF2B5EF4-FFF2-40B4-BE49-F238E27FC236}">
                <a16:creationId xmlns="" xmlns:a16="http://schemas.microsoft.com/office/drawing/2014/main" id="{AA5BE789-F2E5-47F5-AEF9-A829ED4C72A2}"/>
              </a:ext>
            </a:extLst>
          </p:cNvPr>
          <p:cNvSpPr/>
          <p:nvPr/>
        </p:nvSpPr>
        <p:spPr>
          <a:xfrm>
            <a:off x="10670064" y="1196346"/>
            <a:ext cx="1509989" cy="46967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9659 w 10000"/>
              <a:gd name="connsiteY2" fmla="*/ 6504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7228"/>
              <a:gd name="connsiteX1" fmla="*/ 10000 w 10000"/>
              <a:gd name="connsiteY1" fmla="*/ 0 h 7228"/>
              <a:gd name="connsiteX2" fmla="*/ 9659 w 10000"/>
              <a:gd name="connsiteY2" fmla="*/ 6504 h 7228"/>
              <a:gd name="connsiteX3" fmla="*/ 68 w 10000"/>
              <a:gd name="connsiteY3" fmla="*/ 7228 h 7228"/>
              <a:gd name="connsiteX4" fmla="*/ 0 w 10000"/>
              <a:gd name="connsiteY4" fmla="*/ 2000 h 7228"/>
              <a:gd name="connsiteX0" fmla="*/ 0 w 9795"/>
              <a:gd name="connsiteY0" fmla="*/ 2702 h 9935"/>
              <a:gd name="connsiteX1" fmla="*/ 9795 w 9795"/>
              <a:gd name="connsiteY1" fmla="*/ 0 h 9935"/>
              <a:gd name="connsiteX2" fmla="*/ 9659 w 9795"/>
              <a:gd name="connsiteY2" fmla="*/ 8933 h 9935"/>
              <a:gd name="connsiteX3" fmla="*/ 68 w 9795"/>
              <a:gd name="connsiteY3" fmla="*/ 9935 h 9935"/>
              <a:gd name="connsiteX4" fmla="*/ 0 w 9795"/>
              <a:gd name="connsiteY4" fmla="*/ 2702 h 9935"/>
              <a:gd name="connsiteX0" fmla="*/ 0 w 10000"/>
              <a:gd name="connsiteY0" fmla="*/ 2720 h 10658"/>
              <a:gd name="connsiteX1" fmla="*/ 10000 w 10000"/>
              <a:gd name="connsiteY1" fmla="*/ 0 h 10658"/>
              <a:gd name="connsiteX2" fmla="*/ 9861 w 10000"/>
              <a:gd name="connsiteY2" fmla="*/ 8991 h 10658"/>
              <a:gd name="connsiteX3" fmla="*/ 695 w 10000"/>
              <a:gd name="connsiteY3" fmla="*/ 10658 h 10658"/>
              <a:gd name="connsiteX4" fmla="*/ 0 w 10000"/>
              <a:gd name="connsiteY4" fmla="*/ 2720 h 10658"/>
              <a:gd name="connsiteX0" fmla="*/ 768 w 9306"/>
              <a:gd name="connsiteY0" fmla="*/ 2391 h 10658"/>
              <a:gd name="connsiteX1" fmla="*/ 9306 w 9306"/>
              <a:gd name="connsiteY1" fmla="*/ 0 h 10658"/>
              <a:gd name="connsiteX2" fmla="*/ 9167 w 9306"/>
              <a:gd name="connsiteY2" fmla="*/ 8991 h 10658"/>
              <a:gd name="connsiteX3" fmla="*/ 1 w 9306"/>
              <a:gd name="connsiteY3" fmla="*/ 10658 h 10658"/>
              <a:gd name="connsiteX4" fmla="*/ 768 w 9306"/>
              <a:gd name="connsiteY4" fmla="*/ 2391 h 10658"/>
              <a:gd name="connsiteX0" fmla="*/ 824 w 9999"/>
              <a:gd name="connsiteY0" fmla="*/ 2243 h 10000"/>
              <a:gd name="connsiteX1" fmla="*/ 9999 w 9999"/>
              <a:gd name="connsiteY1" fmla="*/ 0 h 10000"/>
              <a:gd name="connsiteX2" fmla="*/ 9850 w 9999"/>
              <a:gd name="connsiteY2" fmla="*/ 8436 h 10000"/>
              <a:gd name="connsiteX3" fmla="*/ 0 w 9999"/>
              <a:gd name="connsiteY3" fmla="*/ 10000 h 10000"/>
              <a:gd name="connsiteX4" fmla="*/ 824 w 9999"/>
              <a:gd name="connsiteY4" fmla="*/ 2243 h 10000"/>
              <a:gd name="connsiteX0" fmla="*/ 824 w 10374"/>
              <a:gd name="connsiteY0" fmla="*/ 83 h 7840"/>
              <a:gd name="connsiteX1" fmla="*/ 10374 w 10374"/>
              <a:gd name="connsiteY1" fmla="*/ 0 h 7840"/>
              <a:gd name="connsiteX2" fmla="*/ 9851 w 10374"/>
              <a:gd name="connsiteY2" fmla="*/ 6276 h 7840"/>
              <a:gd name="connsiteX3" fmla="*/ 0 w 10374"/>
              <a:gd name="connsiteY3" fmla="*/ 7840 h 7840"/>
              <a:gd name="connsiteX4" fmla="*/ 824 w 10374"/>
              <a:gd name="connsiteY4" fmla="*/ 83 h 7840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289 w 9495"/>
              <a:gd name="connsiteY0" fmla="*/ 106 h 10237"/>
              <a:gd name="connsiteX1" fmla="*/ 9495 w 9495"/>
              <a:gd name="connsiteY1" fmla="*/ 0 h 10237"/>
              <a:gd name="connsiteX2" fmla="*/ 9424 w 9495"/>
              <a:gd name="connsiteY2" fmla="*/ 10157 h 10237"/>
              <a:gd name="connsiteX3" fmla="*/ 0 w 9495"/>
              <a:gd name="connsiteY3" fmla="*/ 10236 h 10237"/>
              <a:gd name="connsiteX4" fmla="*/ 289 w 9495"/>
              <a:gd name="connsiteY4" fmla="*/ 106 h 10237"/>
              <a:gd name="connsiteX0" fmla="*/ 304 w 9946"/>
              <a:gd name="connsiteY0" fmla="*/ 694 h 10590"/>
              <a:gd name="connsiteX1" fmla="*/ 9696 w 9946"/>
              <a:gd name="connsiteY1" fmla="*/ 0 h 10590"/>
              <a:gd name="connsiteX2" fmla="*/ 9925 w 9946"/>
              <a:gd name="connsiteY2" fmla="*/ 10512 h 10590"/>
              <a:gd name="connsiteX3" fmla="*/ 0 w 9946"/>
              <a:gd name="connsiteY3" fmla="*/ 10589 h 10590"/>
              <a:gd name="connsiteX4" fmla="*/ 304 w 9946"/>
              <a:gd name="connsiteY4" fmla="*/ 694 h 1059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4"/>
              <a:gd name="connsiteX1" fmla="*/ 9749 w 10000"/>
              <a:gd name="connsiteY1" fmla="*/ 0 h 10004"/>
              <a:gd name="connsiteX2" fmla="*/ 9979 w 10000"/>
              <a:gd name="connsiteY2" fmla="*/ 9926 h 10004"/>
              <a:gd name="connsiteX3" fmla="*/ 0 w 10000"/>
              <a:gd name="connsiteY3" fmla="*/ 9999 h 10004"/>
              <a:gd name="connsiteX4" fmla="*/ 306 w 10000"/>
              <a:gd name="connsiteY4" fmla="*/ 655 h 10004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54"/>
              <a:gd name="connsiteY0" fmla="*/ 655 h 10185"/>
              <a:gd name="connsiteX1" fmla="*/ 10054 w 10054"/>
              <a:gd name="connsiteY1" fmla="*/ 0 h 10185"/>
              <a:gd name="connsiteX2" fmla="*/ 9979 w 10054"/>
              <a:gd name="connsiteY2" fmla="*/ 9926 h 10185"/>
              <a:gd name="connsiteX3" fmla="*/ 0 w 10054"/>
              <a:gd name="connsiteY3" fmla="*/ 9999 h 10185"/>
              <a:gd name="connsiteX4" fmla="*/ 306 w 10054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109 w 12858"/>
              <a:gd name="connsiteY0" fmla="*/ 510 h 10088"/>
              <a:gd name="connsiteX1" fmla="*/ 12679 w 12858"/>
              <a:gd name="connsiteY1" fmla="*/ 0 h 10088"/>
              <a:gd name="connsiteX2" fmla="*/ 12833 w 12858"/>
              <a:gd name="connsiteY2" fmla="*/ 9829 h 10088"/>
              <a:gd name="connsiteX3" fmla="*/ 2625 w 12858"/>
              <a:gd name="connsiteY3" fmla="*/ 9902 h 10088"/>
              <a:gd name="connsiteX4" fmla="*/ 109 w 12858"/>
              <a:gd name="connsiteY4" fmla="*/ 510 h 10088"/>
              <a:gd name="connsiteX0" fmla="*/ 89 w 12838"/>
              <a:gd name="connsiteY0" fmla="*/ 510 h 10088"/>
              <a:gd name="connsiteX1" fmla="*/ 12659 w 12838"/>
              <a:gd name="connsiteY1" fmla="*/ 0 h 10088"/>
              <a:gd name="connsiteX2" fmla="*/ 12813 w 12838"/>
              <a:gd name="connsiteY2" fmla="*/ 9829 h 10088"/>
              <a:gd name="connsiteX3" fmla="*/ 4411 w 12838"/>
              <a:gd name="connsiteY3" fmla="*/ 9902 h 10088"/>
              <a:gd name="connsiteX4" fmla="*/ 89 w 12838"/>
              <a:gd name="connsiteY4" fmla="*/ 510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406 w 18000"/>
              <a:gd name="connsiteY0" fmla="*/ 0 h 10474"/>
              <a:gd name="connsiteX1" fmla="*/ 17821 w 18000"/>
              <a:gd name="connsiteY1" fmla="*/ 386 h 10474"/>
              <a:gd name="connsiteX2" fmla="*/ 17975 w 18000"/>
              <a:gd name="connsiteY2" fmla="*/ 10215 h 10474"/>
              <a:gd name="connsiteX3" fmla="*/ 9573 w 18000"/>
              <a:gd name="connsiteY3" fmla="*/ 10288 h 10474"/>
              <a:gd name="connsiteX4" fmla="*/ 406 w 18000"/>
              <a:gd name="connsiteY4" fmla="*/ 0 h 10474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698"/>
              <a:gd name="connsiteX1" fmla="*/ 18414 w 18414"/>
              <a:gd name="connsiteY1" fmla="*/ 0 h 10698"/>
              <a:gd name="connsiteX2" fmla="*/ 18125 w 18414"/>
              <a:gd name="connsiteY2" fmla="*/ 10458 h 10698"/>
              <a:gd name="connsiteX3" fmla="*/ 9723 w 18414"/>
              <a:gd name="connsiteY3" fmla="*/ 10531 h 10698"/>
              <a:gd name="connsiteX4" fmla="*/ 9433 w 18414"/>
              <a:gd name="connsiteY4" fmla="*/ 2518 h 10698"/>
              <a:gd name="connsiteX5" fmla="*/ 556 w 18414"/>
              <a:gd name="connsiteY5" fmla="*/ 243 h 10698"/>
              <a:gd name="connsiteX0" fmla="*/ 556 w 18414"/>
              <a:gd name="connsiteY0" fmla="*/ 243 h 10531"/>
              <a:gd name="connsiteX1" fmla="*/ 18414 w 18414"/>
              <a:gd name="connsiteY1" fmla="*/ 0 h 10531"/>
              <a:gd name="connsiteX2" fmla="*/ 18125 w 18414"/>
              <a:gd name="connsiteY2" fmla="*/ 10458 h 10531"/>
              <a:gd name="connsiteX3" fmla="*/ 9723 w 18414"/>
              <a:gd name="connsiteY3" fmla="*/ 10531 h 10531"/>
              <a:gd name="connsiteX4" fmla="*/ 9433 w 18414"/>
              <a:gd name="connsiteY4" fmla="*/ 2518 h 10531"/>
              <a:gd name="connsiteX5" fmla="*/ 556 w 18414"/>
              <a:gd name="connsiteY5" fmla="*/ 243 h 10531"/>
              <a:gd name="connsiteX0" fmla="*/ 556 w 18414"/>
              <a:gd name="connsiteY0" fmla="*/ 243 h 10623"/>
              <a:gd name="connsiteX1" fmla="*/ 18414 w 18414"/>
              <a:gd name="connsiteY1" fmla="*/ 0 h 10623"/>
              <a:gd name="connsiteX2" fmla="*/ 18125 w 18414"/>
              <a:gd name="connsiteY2" fmla="*/ 10458 h 10623"/>
              <a:gd name="connsiteX3" fmla="*/ 9723 w 18414"/>
              <a:gd name="connsiteY3" fmla="*/ 10531 h 10623"/>
              <a:gd name="connsiteX4" fmla="*/ 9433 w 18414"/>
              <a:gd name="connsiteY4" fmla="*/ 2518 h 10623"/>
              <a:gd name="connsiteX5" fmla="*/ 556 w 18414"/>
              <a:gd name="connsiteY5" fmla="*/ 243 h 10623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71 w 18429"/>
              <a:gd name="connsiteY0" fmla="*/ 243 h 10694"/>
              <a:gd name="connsiteX1" fmla="*/ 18429 w 18429"/>
              <a:gd name="connsiteY1" fmla="*/ 0 h 10694"/>
              <a:gd name="connsiteX2" fmla="*/ 18140 w 18429"/>
              <a:gd name="connsiteY2" fmla="*/ 10458 h 10694"/>
              <a:gd name="connsiteX3" fmla="*/ 10846 w 18429"/>
              <a:gd name="connsiteY3" fmla="*/ 10531 h 10694"/>
              <a:gd name="connsiteX4" fmla="*/ 9116 w 18429"/>
              <a:gd name="connsiteY4" fmla="*/ 2445 h 10694"/>
              <a:gd name="connsiteX5" fmla="*/ 571 w 18429"/>
              <a:gd name="connsiteY5" fmla="*/ 243 h 10694"/>
              <a:gd name="connsiteX0" fmla="*/ 591 w 18449"/>
              <a:gd name="connsiteY0" fmla="*/ 243 h 10694"/>
              <a:gd name="connsiteX1" fmla="*/ 18449 w 18449"/>
              <a:gd name="connsiteY1" fmla="*/ 0 h 10694"/>
              <a:gd name="connsiteX2" fmla="*/ 18160 w 18449"/>
              <a:gd name="connsiteY2" fmla="*/ 10458 h 10694"/>
              <a:gd name="connsiteX3" fmla="*/ 10866 w 18449"/>
              <a:gd name="connsiteY3" fmla="*/ 10531 h 10694"/>
              <a:gd name="connsiteX4" fmla="*/ 9136 w 18449"/>
              <a:gd name="connsiteY4" fmla="*/ 2445 h 10694"/>
              <a:gd name="connsiteX5" fmla="*/ 591 w 18449"/>
              <a:gd name="connsiteY5" fmla="*/ 243 h 10694"/>
              <a:gd name="connsiteX0" fmla="*/ 694 w 18552"/>
              <a:gd name="connsiteY0" fmla="*/ 243 h 10694"/>
              <a:gd name="connsiteX1" fmla="*/ 18552 w 18552"/>
              <a:gd name="connsiteY1" fmla="*/ 0 h 10694"/>
              <a:gd name="connsiteX2" fmla="*/ 18263 w 18552"/>
              <a:gd name="connsiteY2" fmla="*/ 10458 h 10694"/>
              <a:gd name="connsiteX3" fmla="*/ 10969 w 18552"/>
              <a:gd name="connsiteY3" fmla="*/ 10531 h 10694"/>
              <a:gd name="connsiteX4" fmla="*/ 9239 w 18552"/>
              <a:gd name="connsiteY4" fmla="*/ 2445 h 10694"/>
              <a:gd name="connsiteX5" fmla="*/ 694 w 18552"/>
              <a:gd name="connsiteY5" fmla="*/ 243 h 10694"/>
              <a:gd name="connsiteX0" fmla="*/ 582 w 18440"/>
              <a:gd name="connsiteY0" fmla="*/ 243 h 10694"/>
              <a:gd name="connsiteX1" fmla="*/ 18440 w 18440"/>
              <a:gd name="connsiteY1" fmla="*/ 0 h 10694"/>
              <a:gd name="connsiteX2" fmla="*/ 18151 w 18440"/>
              <a:gd name="connsiteY2" fmla="*/ 10458 h 10694"/>
              <a:gd name="connsiteX3" fmla="*/ 10857 w 18440"/>
              <a:gd name="connsiteY3" fmla="*/ 10531 h 10694"/>
              <a:gd name="connsiteX4" fmla="*/ 9127 w 18440"/>
              <a:gd name="connsiteY4" fmla="*/ 2445 h 10694"/>
              <a:gd name="connsiteX5" fmla="*/ 582 w 18440"/>
              <a:gd name="connsiteY5" fmla="*/ 243 h 10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0" h="10694">
                <a:moveTo>
                  <a:pt x="582" y="243"/>
                </a:moveTo>
                <a:cubicBezTo>
                  <a:pt x="4142" y="606"/>
                  <a:pt x="13581" y="993"/>
                  <a:pt x="18440" y="0"/>
                </a:cubicBezTo>
                <a:cubicBezTo>
                  <a:pt x="18313" y="3333"/>
                  <a:pt x="18279" y="7126"/>
                  <a:pt x="18151" y="10458"/>
                </a:cubicBezTo>
                <a:cubicBezTo>
                  <a:pt x="15350" y="10797"/>
                  <a:pt x="13547" y="10725"/>
                  <a:pt x="10857" y="10531"/>
                </a:cubicBezTo>
                <a:cubicBezTo>
                  <a:pt x="11292" y="8155"/>
                  <a:pt x="10655" y="4160"/>
                  <a:pt x="9127" y="2445"/>
                </a:cubicBezTo>
                <a:cubicBezTo>
                  <a:pt x="7377" y="876"/>
                  <a:pt x="-2466" y="530"/>
                  <a:pt x="582" y="243"/>
                </a:cubicBezTo>
                <a:close/>
              </a:path>
            </a:pathLst>
          </a:custGeom>
          <a:solidFill>
            <a:srgbClr val="3966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FE5B780-BCC7-4141-AA69-9F8B00602631}"/>
              </a:ext>
            </a:extLst>
          </p:cNvPr>
          <p:cNvSpPr txBox="1"/>
          <p:nvPr/>
        </p:nvSpPr>
        <p:spPr>
          <a:xfrm>
            <a:off x="11621386" y="1945758"/>
            <a:ext cx="382772" cy="3838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JOBS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FOR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JANTA</a:t>
            </a:r>
            <a:endParaRPr lang="en-IN" sz="2000" b="1" dirty="0">
              <a:solidFill>
                <a:prstClr val="white"/>
              </a:solidFill>
              <a:latin typeface="Aileron Heavy" panose="00000A00000000000000" pitchFamily="50" charset="0"/>
            </a:endParaRPr>
          </a:p>
        </p:txBody>
      </p:sp>
      <p:sp>
        <p:nvSpPr>
          <p:cNvPr id="8" name="Flowchart: Manual Operation 7">
            <a:extLst>
              <a:ext uri="{FF2B5EF4-FFF2-40B4-BE49-F238E27FC236}">
                <a16:creationId xmlns="" xmlns:a16="http://schemas.microsoft.com/office/drawing/2014/main" id="{F6A25CFE-8A0E-47AC-A342-F393F7EFFC45}"/>
              </a:ext>
            </a:extLst>
          </p:cNvPr>
          <p:cNvSpPr/>
          <p:nvPr/>
        </p:nvSpPr>
        <p:spPr>
          <a:xfrm>
            <a:off x="10142089" y="211709"/>
            <a:ext cx="2049911" cy="11477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626"/>
              <a:gd name="connsiteX1" fmla="*/ 10000 w 10000"/>
              <a:gd name="connsiteY1" fmla="*/ 0 h 10626"/>
              <a:gd name="connsiteX2" fmla="*/ 8000 w 10000"/>
              <a:gd name="connsiteY2" fmla="*/ 10000 h 10626"/>
              <a:gd name="connsiteX3" fmla="*/ 2000 w 10000"/>
              <a:gd name="connsiteY3" fmla="*/ 10000 h 10626"/>
              <a:gd name="connsiteX4" fmla="*/ 0 w 10000"/>
              <a:gd name="connsiteY4" fmla="*/ 0 h 10626"/>
              <a:gd name="connsiteX0" fmla="*/ 0 w 10000"/>
              <a:gd name="connsiteY0" fmla="*/ 0 h 11094"/>
              <a:gd name="connsiteX1" fmla="*/ 10000 w 10000"/>
              <a:gd name="connsiteY1" fmla="*/ 0 h 11094"/>
              <a:gd name="connsiteX2" fmla="*/ 8000 w 10000"/>
              <a:gd name="connsiteY2" fmla="*/ 10000 h 11094"/>
              <a:gd name="connsiteX3" fmla="*/ 2000 w 10000"/>
              <a:gd name="connsiteY3" fmla="*/ 10000 h 11094"/>
              <a:gd name="connsiteX4" fmla="*/ 0 w 10000"/>
              <a:gd name="connsiteY4" fmla="*/ 0 h 11094"/>
              <a:gd name="connsiteX0" fmla="*/ 0 w 10744"/>
              <a:gd name="connsiteY0" fmla="*/ 0 h 11047"/>
              <a:gd name="connsiteX1" fmla="*/ 10000 w 10744"/>
              <a:gd name="connsiteY1" fmla="*/ 0 h 11047"/>
              <a:gd name="connsiteX2" fmla="*/ 10744 w 10744"/>
              <a:gd name="connsiteY2" fmla="*/ 9899 h 11047"/>
              <a:gd name="connsiteX3" fmla="*/ 2000 w 10744"/>
              <a:gd name="connsiteY3" fmla="*/ 10000 h 11047"/>
              <a:gd name="connsiteX4" fmla="*/ 0 w 10744"/>
              <a:gd name="connsiteY4" fmla="*/ 0 h 11047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937 w 11681"/>
              <a:gd name="connsiteY0" fmla="*/ 2718 h 13765"/>
              <a:gd name="connsiteX1" fmla="*/ 11599 w 11681"/>
              <a:gd name="connsiteY1" fmla="*/ 0 h 13765"/>
              <a:gd name="connsiteX2" fmla="*/ 11681 w 11681"/>
              <a:gd name="connsiteY2" fmla="*/ 12617 h 13765"/>
              <a:gd name="connsiteX3" fmla="*/ 2937 w 11681"/>
              <a:gd name="connsiteY3" fmla="*/ 12718 h 13765"/>
              <a:gd name="connsiteX4" fmla="*/ 937 w 11681"/>
              <a:gd name="connsiteY4" fmla="*/ 2718 h 13765"/>
              <a:gd name="connsiteX0" fmla="*/ 1100 w 11844"/>
              <a:gd name="connsiteY0" fmla="*/ 2718 h 13765"/>
              <a:gd name="connsiteX1" fmla="*/ 11762 w 11844"/>
              <a:gd name="connsiteY1" fmla="*/ 0 h 13765"/>
              <a:gd name="connsiteX2" fmla="*/ 11844 w 11844"/>
              <a:gd name="connsiteY2" fmla="*/ 12617 h 13765"/>
              <a:gd name="connsiteX3" fmla="*/ 3100 w 11844"/>
              <a:gd name="connsiteY3" fmla="*/ 12718 h 13765"/>
              <a:gd name="connsiteX4" fmla="*/ 1100 w 11844"/>
              <a:gd name="connsiteY4" fmla="*/ 2718 h 13765"/>
              <a:gd name="connsiteX0" fmla="*/ 1100 w 12330"/>
              <a:gd name="connsiteY0" fmla="*/ 2819 h 13866"/>
              <a:gd name="connsiteX1" fmla="*/ 12330 w 12330"/>
              <a:gd name="connsiteY1" fmla="*/ 0 h 13866"/>
              <a:gd name="connsiteX2" fmla="*/ 11844 w 12330"/>
              <a:gd name="connsiteY2" fmla="*/ 12718 h 13866"/>
              <a:gd name="connsiteX3" fmla="*/ 3100 w 12330"/>
              <a:gd name="connsiteY3" fmla="*/ 12819 h 13866"/>
              <a:gd name="connsiteX4" fmla="*/ 1100 w 12330"/>
              <a:gd name="connsiteY4" fmla="*/ 2819 h 13866"/>
              <a:gd name="connsiteX0" fmla="*/ 1100 w 12336"/>
              <a:gd name="connsiteY0" fmla="*/ 2819 h 13820"/>
              <a:gd name="connsiteX1" fmla="*/ 12330 w 12336"/>
              <a:gd name="connsiteY1" fmla="*/ 0 h 13820"/>
              <a:gd name="connsiteX2" fmla="*/ 12317 w 12336"/>
              <a:gd name="connsiteY2" fmla="*/ 12617 h 13820"/>
              <a:gd name="connsiteX3" fmla="*/ 3100 w 12336"/>
              <a:gd name="connsiteY3" fmla="*/ 12819 h 13820"/>
              <a:gd name="connsiteX4" fmla="*/ 1100 w 12336"/>
              <a:gd name="connsiteY4" fmla="*/ 2819 h 13820"/>
              <a:gd name="connsiteX0" fmla="*/ 1100 w 12336"/>
              <a:gd name="connsiteY0" fmla="*/ 2819 h 15559"/>
              <a:gd name="connsiteX1" fmla="*/ 12330 w 12336"/>
              <a:gd name="connsiteY1" fmla="*/ 0 h 15559"/>
              <a:gd name="connsiteX2" fmla="*/ 12317 w 12336"/>
              <a:gd name="connsiteY2" fmla="*/ 12617 h 15559"/>
              <a:gd name="connsiteX3" fmla="*/ 3100 w 12336"/>
              <a:gd name="connsiteY3" fmla="*/ 12819 h 15559"/>
              <a:gd name="connsiteX4" fmla="*/ 1100 w 12336"/>
              <a:gd name="connsiteY4" fmla="*/ 2819 h 15559"/>
              <a:gd name="connsiteX0" fmla="*/ 1189 w 12425"/>
              <a:gd name="connsiteY0" fmla="*/ 2819 h 15559"/>
              <a:gd name="connsiteX1" fmla="*/ 12419 w 12425"/>
              <a:gd name="connsiteY1" fmla="*/ 0 h 15559"/>
              <a:gd name="connsiteX2" fmla="*/ 12406 w 12425"/>
              <a:gd name="connsiteY2" fmla="*/ 12617 h 15559"/>
              <a:gd name="connsiteX3" fmla="*/ 3189 w 12425"/>
              <a:gd name="connsiteY3" fmla="*/ 12819 h 15559"/>
              <a:gd name="connsiteX4" fmla="*/ 1189 w 12425"/>
              <a:gd name="connsiteY4" fmla="*/ 2819 h 15559"/>
              <a:gd name="connsiteX0" fmla="*/ 1189 w 12425"/>
              <a:gd name="connsiteY0" fmla="*/ 2819 h 15587"/>
              <a:gd name="connsiteX1" fmla="*/ 12419 w 12425"/>
              <a:gd name="connsiteY1" fmla="*/ 0 h 15587"/>
              <a:gd name="connsiteX2" fmla="*/ 12406 w 12425"/>
              <a:gd name="connsiteY2" fmla="*/ 12617 h 15587"/>
              <a:gd name="connsiteX3" fmla="*/ 3189 w 12425"/>
              <a:gd name="connsiteY3" fmla="*/ 12819 h 15587"/>
              <a:gd name="connsiteX4" fmla="*/ 1189 w 12425"/>
              <a:gd name="connsiteY4" fmla="*/ 2819 h 15587"/>
              <a:gd name="connsiteX0" fmla="*/ 1171 w 12407"/>
              <a:gd name="connsiteY0" fmla="*/ 2819 h 15587"/>
              <a:gd name="connsiteX1" fmla="*/ 12401 w 12407"/>
              <a:gd name="connsiteY1" fmla="*/ 0 h 15587"/>
              <a:gd name="connsiteX2" fmla="*/ 12388 w 12407"/>
              <a:gd name="connsiteY2" fmla="*/ 12617 h 15587"/>
              <a:gd name="connsiteX3" fmla="*/ 3171 w 12407"/>
              <a:gd name="connsiteY3" fmla="*/ 12819 h 15587"/>
              <a:gd name="connsiteX4" fmla="*/ 1171 w 12407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266"/>
              <a:gd name="connsiteX1" fmla="*/ 11409 w 11415"/>
              <a:gd name="connsiteY1" fmla="*/ 0 h 15266"/>
              <a:gd name="connsiteX2" fmla="*/ 11396 w 11415"/>
              <a:gd name="connsiteY2" fmla="*/ 12114 h 15266"/>
              <a:gd name="connsiteX3" fmla="*/ 2179 w 11415"/>
              <a:gd name="connsiteY3" fmla="*/ 12819 h 15266"/>
              <a:gd name="connsiteX4" fmla="*/ 179 w 11415"/>
              <a:gd name="connsiteY4" fmla="*/ 2819 h 15266"/>
              <a:gd name="connsiteX0" fmla="*/ 209 w 11445"/>
              <a:gd name="connsiteY0" fmla="*/ 2819 h 14638"/>
              <a:gd name="connsiteX1" fmla="*/ 11439 w 11445"/>
              <a:gd name="connsiteY1" fmla="*/ 0 h 14638"/>
              <a:gd name="connsiteX2" fmla="*/ 11426 w 11445"/>
              <a:gd name="connsiteY2" fmla="*/ 12114 h 14638"/>
              <a:gd name="connsiteX3" fmla="*/ 2026 w 11445"/>
              <a:gd name="connsiteY3" fmla="*/ 10806 h 14638"/>
              <a:gd name="connsiteX4" fmla="*/ 209 w 11445"/>
              <a:gd name="connsiteY4" fmla="*/ 2819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823"/>
              <a:gd name="connsiteX1" fmla="*/ 11859 w 11865"/>
              <a:gd name="connsiteY1" fmla="*/ 0 h 14823"/>
              <a:gd name="connsiteX2" fmla="*/ 11846 w 11865"/>
              <a:gd name="connsiteY2" fmla="*/ 12114 h 14823"/>
              <a:gd name="connsiteX3" fmla="*/ 2446 w 11865"/>
              <a:gd name="connsiteY3" fmla="*/ 10806 h 14823"/>
              <a:gd name="connsiteX4" fmla="*/ 140 w 11865"/>
              <a:gd name="connsiteY4" fmla="*/ 504 h 14823"/>
              <a:gd name="connsiteX0" fmla="*/ 140 w 11865"/>
              <a:gd name="connsiteY0" fmla="*/ 504 h 15493"/>
              <a:gd name="connsiteX1" fmla="*/ 11859 w 11865"/>
              <a:gd name="connsiteY1" fmla="*/ 0 h 15493"/>
              <a:gd name="connsiteX2" fmla="*/ 11846 w 11865"/>
              <a:gd name="connsiteY2" fmla="*/ 12114 h 15493"/>
              <a:gd name="connsiteX3" fmla="*/ 2446 w 11865"/>
              <a:gd name="connsiteY3" fmla="*/ 10806 h 15493"/>
              <a:gd name="connsiteX4" fmla="*/ 140 w 11865"/>
              <a:gd name="connsiteY4" fmla="*/ 504 h 15493"/>
              <a:gd name="connsiteX0" fmla="*/ 135 w 11860"/>
              <a:gd name="connsiteY0" fmla="*/ 504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504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264 w 11989"/>
              <a:gd name="connsiteY0" fmla="*/ 101 h 15383"/>
              <a:gd name="connsiteX1" fmla="*/ 11983 w 11989"/>
              <a:gd name="connsiteY1" fmla="*/ 0 h 15383"/>
              <a:gd name="connsiteX2" fmla="*/ 11970 w 11989"/>
              <a:gd name="connsiteY2" fmla="*/ 12114 h 15383"/>
              <a:gd name="connsiteX3" fmla="*/ 1836 w 11989"/>
              <a:gd name="connsiteY3" fmla="*/ 10403 h 15383"/>
              <a:gd name="connsiteX4" fmla="*/ 264 w 11989"/>
              <a:gd name="connsiteY4" fmla="*/ 101 h 15383"/>
              <a:gd name="connsiteX0" fmla="*/ 169 w 11894"/>
              <a:gd name="connsiteY0" fmla="*/ 101 h 15383"/>
              <a:gd name="connsiteX1" fmla="*/ 11888 w 11894"/>
              <a:gd name="connsiteY1" fmla="*/ 0 h 15383"/>
              <a:gd name="connsiteX2" fmla="*/ 11875 w 11894"/>
              <a:gd name="connsiteY2" fmla="*/ 12114 h 15383"/>
              <a:gd name="connsiteX3" fmla="*/ 1741 w 11894"/>
              <a:gd name="connsiteY3" fmla="*/ 10403 h 15383"/>
              <a:gd name="connsiteX4" fmla="*/ 169 w 11894"/>
              <a:gd name="connsiteY4" fmla="*/ 101 h 15383"/>
              <a:gd name="connsiteX0" fmla="*/ 169 w 11894"/>
              <a:gd name="connsiteY0" fmla="*/ 101 h 15499"/>
              <a:gd name="connsiteX1" fmla="*/ 11888 w 11894"/>
              <a:gd name="connsiteY1" fmla="*/ 0 h 15499"/>
              <a:gd name="connsiteX2" fmla="*/ 11875 w 11894"/>
              <a:gd name="connsiteY2" fmla="*/ 12114 h 15499"/>
              <a:gd name="connsiteX3" fmla="*/ 1741 w 11894"/>
              <a:gd name="connsiteY3" fmla="*/ 10403 h 15499"/>
              <a:gd name="connsiteX4" fmla="*/ 169 w 11894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50 w 11975"/>
              <a:gd name="connsiteY0" fmla="*/ 101 h 15288"/>
              <a:gd name="connsiteX1" fmla="*/ 11969 w 11975"/>
              <a:gd name="connsiteY1" fmla="*/ 0 h 15288"/>
              <a:gd name="connsiteX2" fmla="*/ 11956 w 11975"/>
              <a:gd name="connsiteY2" fmla="*/ 12114 h 15288"/>
              <a:gd name="connsiteX3" fmla="*/ 1883 w 11975"/>
              <a:gd name="connsiteY3" fmla="*/ 9598 h 15288"/>
              <a:gd name="connsiteX4" fmla="*/ 250 w 11975"/>
              <a:gd name="connsiteY4" fmla="*/ 101 h 15288"/>
              <a:gd name="connsiteX0" fmla="*/ 250 w 11975"/>
              <a:gd name="connsiteY0" fmla="*/ 101 h 15537"/>
              <a:gd name="connsiteX1" fmla="*/ 11969 w 11975"/>
              <a:gd name="connsiteY1" fmla="*/ 0 h 15537"/>
              <a:gd name="connsiteX2" fmla="*/ 11956 w 11975"/>
              <a:gd name="connsiteY2" fmla="*/ 12114 h 15537"/>
              <a:gd name="connsiteX3" fmla="*/ 1883 w 11975"/>
              <a:gd name="connsiteY3" fmla="*/ 9598 h 15537"/>
              <a:gd name="connsiteX4" fmla="*/ 250 w 11975"/>
              <a:gd name="connsiteY4" fmla="*/ 101 h 15537"/>
              <a:gd name="connsiteX0" fmla="*/ 250 w 11975"/>
              <a:gd name="connsiteY0" fmla="*/ 101 h 14629"/>
              <a:gd name="connsiteX1" fmla="*/ 11969 w 11975"/>
              <a:gd name="connsiteY1" fmla="*/ 0 h 14629"/>
              <a:gd name="connsiteX2" fmla="*/ 11956 w 11975"/>
              <a:gd name="connsiteY2" fmla="*/ 10805 h 14629"/>
              <a:gd name="connsiteX3" fmla="*/ 1883 w 11975"/>
              <a:gd name="connsiteY3" fmla="*/ 9598 h 14629"/>
              <a:gd name="connsiteX4" fmla="*/ 250 w 11975"/>
              <a:gd name="connsiteY4" fmla="*/ 101 h 14629"/>
              <a:gd name="connsiteX0" fmla="*/ 250 w 11975"/>
              <a:gd name="connsiteY0" fmla="*/ 101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101 h 15377"/>
              <a:gd name="connsiteX0" fmla="*/ 250 w 11975"/>
              <a:gd name="connsiteY0" fmla="*/ 2014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2014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73 w 12059"/>
              <a:gd name="connsiteY0" fmla="*/ 4229 h 15377"/>
              <a:gd name="connsiteX1" fmla="*/ 12053 w 12059"/>
              <a:gd name="connsiteY1" fmla="*/ 0 h 15377"/>
              <a:gd name="connsiteX2" fmla="*/ 12040 w 12059"/>
              <a:gd name="connsiteY2" fmla="*/ 10805 h 15377"/>
              <a:gd name="connsiteX3" fmla="*/ 1967 w 12059"/>
              <a:gd name="connsiteY3" fmla="*/ 9598 h 15377"/>
              <a:gd name="connsiteX4" fmla="*/ 273 w 12059"/>
              <a:gd name="connsiteY4" fmla="*/ 4229 h 15377"/>
              <a:gd name="connsiteX0" fmla="*/ 244 w 12030"/>
              <a:gd name="connsiteY0" fmla="*/ 4229 h 15722"/>
              <a:gd name="connsiteX1" fmla="*/ 12024 w 12030"/>
              <a:gd name="connsiteY1" fmla="*/ 0 h 15722"/>
              <a:gd name="connsiteX2" fmla="*/ 12011 w 12030"/>
              <a:gd name="connsiteY2" fmla="*/ 10805 h 15722"/>
              <a:gd name="connsiteX3" fmla="*/ 2060 w 12030"/>
              <a:gd name="connsiteY3" fmla="*/ 10605 h 15722"/>
              <a:gd name="connsiteX4" fmla="*/ 244 w 12030"/>
              <a:gd name="connsiteY4" fmla="*/ 4229 h 15722"/>
              <a:gd name="connsiteX0" fmla="*/ 244 w 12030"/>
              <a:gd name="connsiteY0" fmla="*/ 4229 h 15140"/>
              <a:gd name="connsiteX1" fmla="*/ 12024 w 12030"/>
              <a:gd name="connsiteY1" fmla="*/ 0 h 15140"/>
              <a:gd name="connsiteX2" fmla="*/ 12011 w 12030"/>
              <a:gd name="connsiteY2" fmla="*/ 10805 h 15140"/>
              <a:gd name="connsiteX3" fmla="*/ 2060 w 12030"/>
              <a:gd name="connsiteY3" fmla="*/ 10605 h 15140"/>
              <a:gd name="connsiteX4" fmla="*/ 244 w 12030"/>
              <a:gd name="connsiteY4" fmla="*/ 4229 h 15140"/>
              <a:gd name="connsiteX0" fmla="*/ 244 w 12030"/>
              <a:gd name="connsiteY0" fmla="*/ 4229 h 12766"/>
              <a:gd name="connsiteX1" fmla="*/ 12024 w 12030"/>
              <a:gd name="connsiteY1" fmla="*/ 0 h 12766"/>
              <a:gd name="connsiteX2" fmla="*/ 12011 w 12030"/>
              <a:gd name="connsiteY2" fmla="*/ 10805 h 12766"/>
              <a:gd name="connsiteX3" fmla="*/ 2060 w 12030"/>
              <a:gd name="connsiteY3" fmla="*/ 10605 h 12766"/>
              <a:gd name="connsiteX4" fmla="*/ 244 w 12030"/>
              <a:gd name="connsiteY4" fmla="*/ 4229 h 12766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275"/>
              <a:gd name="connsiteX1" fmla="*/ 12024 w 12030"/>
              <a:gd name="connsiteY1" fmla="*/ 0 h 15275"/>
              <a:gd name="connsiteX2" fmla="*/ 12011 w 12030"/>
              <a:gd name="connsiteY2" fmla="*/ 10805 h 15275"/>
              <a:gd name="connsiteX3" fmla="*/ 2060 w 12030"/>
              <a:gd name="connsiteY3" fmla="*/ 10605 h 15275"/>
              <a:gd name="connsiteX4" fmla="*/ 244 w 12030"/>
              <a:gd name="connsiteY4" fmla="*/ 4229 h 15275"/>
              <a:gd name="connsiteX0" fmla="*/ 211 w 11997"/>
              <a:gd name="connsiteY0" fmla="*/ 4229 h 15275"/>
              <a:gd name="connsiteX1" fmla="*/ 11991 w 11997"/>
              <a:gd name="connsiteY1" fmla="*/ 0 h 15275"/>
              <a:gd name="connsiteX2" fmla="*/ 11978 w 11997"/>
              <a:gd name="connsiteY2" fmla="*/ 10805 h 15275"/>
              <a:gd name="connsiteX3" fmla="*/ 2027 w 11997"/>
              <a:gd name="connsiteY3" fmla="*/ 10605 h 15275"/>
              <a:gd name="connsiteX4" fmla="*/ 211 w 11997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3656"/>
              <a:gd name="connsiteX1" fmla="*/ 11780 w 11786"/>
              <a:gd name="connsiteY1" fmla="*/ 0 h 13656"/>
              <a:gd name="connsiteX2" fmla="*/ 11767 w 11786"/>
              <a:gd name="connsiteY2" fmla="*/ 8490 h 13656"/>
              <a:gd name="connsiteX3" fmla="*/ 1816 w 11786"/>
              <a:gd name="connsiteY3" fmla="*/ 8290 h 13656"/>
              <a:gd name="connsiteX4" fmla="*/ 0 w 11786"/>
              <a:gd name="connsiteY4" fmla="*/ 1914 h 13656"/>
              <a:gd name="connsiteX0" fmla="*/ 0 w 11786"/>
              <a:gd name="connsiteY0" fmla="*/ 1914 h 13403"/>
              <a:gd name="connsiteX1" fmla="*/ 11780 w 11786"/>
              <a:gd name="connsiteY1" fmla="*/ 0 h 13403"/>
              <a:gd name="connsiteX2" fmla="*/ 11767 w 11786"/>
              <a:gd name="connsiteY2" fmla="*/ 8490 h 13403"/>
              <a:gd name="connsiteX3" fmla="*/ 1816 w 11786"/>
              <a:gd name="connsiteY3" fmla="*/ 8290 h 13403"/>
              <a:gd name="connsiteX4" fmla="*/ 0 w 11786"/>
              <a:gd name="connsiteY4" fmla="*/ 1914 h 13403"/>
              <a:gd name="connsiteX0" fmla="*/ 0 w 11786"/>
              <a:gd name="connsiteY0" fmla="*/ 1914 h 12943"/>
              <a:gd name="connsiteX1" fmla="*/ 11780 w 11786"/>
              <a:gd name="connsiteY1" fmla="*/ 0 h 12943"/>
              <a:gd name="connsiteX2" fmla="*/ 11767 w 11786"/>
              <a:gd name="connsiteY2" fmla="*/ 8490 h 12943"/>
              <a:gd name="connsiteX3" fmla="*/ 1694 w 11786"/>
              <a:gd name="connsiteY3" fmla="*/ 6981 h 12943"/>
              <a:gd name="connsiteX4" fmla="*/ 0 w 11786"/>
              <a:gd name="connsiteY4" fmla="*/ 1914 h 12943"/>
              <a:gd name="connsiteX0" fmla="*/ 0 w 11786"/>
              <a:gd name="connsiteY0" fmla="*/ 1914 h 12152"/>
              <a:gd name="connsiteX1" fmla="*/ 11780 w 11786"/>
              <a:gd name="connsiteY1" fmla="*/ 0 h 12152"/>
              <a:gd name="connsiteX2" fmla="*/ 11767 w 11786"/>
              <a:gd name="connsiteY2" fmla="*/ 8490 h 12152"/>
              <a:gd name="connsiteX3" fmla="*/ 1694 w 11786"/>
              <a:gd name="connsiteY3" fmla="*/ 6981 h 12152"/>
              <a:gd name="connsiteX4" fmla="*/ 0 w 11786"/>
              <a:gd name="connsiteY4" fmla="*/ 1914 h 12152"/>
              <a:gd name="connsiteX0" fmla="*/ 0 w 11786"/>
              <a:gd name="connsiteY0" fmla="*/ 1914 h 10013"/>
              <a:gd name="connsiteX1" fmla="*/ 11780 w 11786"/>
              <a:gd name="connsiteY1" fmla="*/ 0 h 10013"/>
              <a:gd name="connsiteX2" fmla="*/ 11767 w 11786"/>
              <a:gd name="connsiteY2" fmla="*/ 8490 h 10013"/>
              <a:gd name="connsiteX3" fmla="*/ 1694 w 11786"/>
              <a:gd name="connsiteY3" fmla="*/ 6981 h 10013"/>
              <a:gd name="connsiteX4" fmla="*/ 0 w 11786"/>
              <a:gd name="connsiteY4" fmla="*/ 1914 h 10013"/>
              <a:gd name="connsiteX0" fmla="*/ 0 w 11786"/>
              <a:gd name="connsiteY0" fmla="*/ 1914 h 10291"/>
              <a:gd name="connsiteX1" fmla="*/ 11780 w 11786"/>
              <a:gd name="connsiteY1" fmla="*/ 0 h 10291"/>
              <a:gd name="connsiteX2" fmla="*/ 11767 w 11786"/>
              <a:gd name="connsiteY2" fmla="*/ 8490 h 10291"/>
              <a:gd name="connsiteX3" fmla="*/ 1449 w 11786"/>
              <a:gd name="connsiteY3" fmla="*/ 8088 h 10291"/>
              <a:gd name="connsiteX4" fmla="*/ 0 w 11786"/>
              <a:gd name="connsiteY4" fmla="*/ 1914 h 10291"/>
              <a:gd name="connsiteX0" fmla="*/ 0 w 11786"/>
              <a:gd name="connsiteY0" fmla="*/ 1914 h 10563"/>
              <a:gd name="connsiteX1" fmla="*/ 11780 w 11786"/>
              <a:gd name="connsiteY1" fmla="*/ 0 h 10563"/>
              <a:gd name="connsiteX2" fmla="*/ 11767 w 11786"/>
              <a:gd name="connsiteY2" fmla="*/ 8490 h 10563"/>
              <a:gd name="connsiteX3" fmla="*/ 1449 w 11786"/>
              <a:gd name="connsiteY3" fmla="*/ 8088 h 10563"/>
              <a:gd name="connsiteX4" fmla="*/ 0 w 11786"/>
              <a:gd name="connsiteY4" fmla="*/ 1914 h 10563"/>
              <a:gd name="connsiteX0" fmla="*/ 0 w 11786"/>
              <a:gd name="connsiteY0" fmla="*/ 1914 h 9852"/>
              <a:gd name="connsiteX1" fmla="*/ 11780 w 11786"/>
              <a:gd name="connsiteY1" fmla="*/ 0 h 9852"/>
              <a:gd name="connsiteX2" fmla="*/ 11767 w 11786"/>
              <a:gd name="connsiteY2" fmla="*/ 7886 h 9852"/>
              <a:gd name="connsiteX3" fmla="*/ 1449 w 11786"/>
              <a:gd name="connsiteY3" fmla="*/ 8088 h 9852"/>
              <a:gd name="connsiteX4" fmla="*/ 0 w 11786"/>
              <a:gd name="connsiteY4" fmla="*/ 1914 h 9852"/>
              <a:gd name="connsiteX0" fmla="*/ 0 w 10000"/>
              <a:gd name="connsiteY0" fmla="*/ 1943 h 10804"/>
              <a:gd name="connsiteX1" fmla="*/ 9995 w 10000"/>
              <a:gd name="connsiteY1" fmla="*/ 0 h 10804"/>
              <a:gd name="connsiteX2" fmla="*/ 9984 w 10000"/>
              <a:gd name="connsiteY2" fmla="*/ 8004 h 10804"/>
              <a:gd name="connsiteX3" fmla="*/ 1229 w 10000"/>
              <a:gd name="connsiteY3" fmla="*/ 8210 h 10804"/>
              <a:gd name="connsiteX4" fmla="*/ 0 w 10000"/>
              <a:gd name="connsiteY4" fmla="*/ 1943 h 10804"/>
              <a:gd name="connsiteX0" fmla="*/ 0 w 10000"/>
              <a:gd name="connsiteY0" fmla="*/ 1943 h 11029"/>
              <a:gd name="connsiteX1" fmla="*/ 9995 w 10000"/>
              <a:gd name="connsiteY1" fmla="*/ 0 h 11029"/>
              <a:gd name="connsiteX2" fmla="*/ 9984 w 10000"/>
              <a:gd name="connsiteY2" fmla="*/ 8004 h 11029"/>
              <a:gd name="connsiteX3" fmla="*/ 1229 w 10000"/>
              <a:gd name="connsiteY3" fmla="*/ 8210 h 11029"/>
              <a:gd name="connsiteX4" fmla="*/ 0 w 10000"/>
              <a:gd name="connsiteY4" fmla="*/ 1943 h 1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29">
                <a:moveTo>
                  <a:pt x="0" y="1943"/>
                </a:moveTo>
                <a:cubicBezTo>
                  <a:pt x="3279" y="1841"/>
                  <a:pt x="6565" y="2861"/>
                  <a:pt x="9995" y="0"/>
                </a:cubicBezTo>
                <a:cubicBezTo>
                  <a:pt x="10018" y="4269"/>
                  <a:pt x="9961" y="3735"/>
                  <a:pt x="9984" y="8004"/>
                </a:cubicBezTo>
                <a:cubicBezTo>
                  <a:pt x="7112" y="13623"/>
                  <a:pt x="2322" y="10036"/>
                  <a:pt x="1229" y="8210"/>
                </a:cubicBezTo>
                <a:cubicBezTo>
                  <a:pt x="136" y="6384"/>
                  <a:pt x="950" y="5428"/>
                  <a:pt x="0" y="1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122C2BD-32F9-4B1B-9788-35EC4BDFC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9" y="552878"/>
            <a:ext cx="1509989" cy="518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C434C4B5-A294-442A-B4B6-781ECDD6A43A}"/>
              </a:ext>
            </a:extLst>
          </p:cNvPr>
          <p:cNvSpPr/>
          <p:nvPr/>
        </p:nvSpPr>
        <p:spPr>
          <a:xfrm>
            <a:off x="-13291" y="6496493"/>
            <a:ext cx="12218593" cy="3615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www.irojgar.com | irojgarmail@gmail.com | +91 77790 10101| +91 </a:t>
            </a:r>
            <a:r>
              <a:rPr lang="en-US" dirty="0" smtClean="0">
                <a:solidFill>
                  <a:prstClr val="white"/>
                </a:solidFill>
              </a:rPr>
              <a:t>90816 28628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9" name="Rectangle 1"/>
          <p:cNvSpPr/>
          <p:nvPr/>
        </p:nvSpPr>
        <p:spPr>
          <a:xfrm>
            <a:off x="13303" y="1437713"/>
            <a:ext cx="1390494" cy="5058780"/>
          </a:xfrm>
          <a:custGeom>
            <a:avLst/>
            <a:gdLst>
              <a:gd name="connsiteX0" fmla="*/ 0 w 1364737"/>
              <a:gd name="connsiteY0" fmla="*/ 0 h 5058780"/>
              <a:gd name="connsiteX1" fmla="*/ 1364737 w 1364737"/>
              <a:gd name="connsiteY1" fmla="*/ 0 h 5058780"/>
              <a:gd name="connsiteX2" fmla="*/ 1364737 w 1364737"/>
              <a:gd name="connsiteY2" fmla="*/ 5058780 h 5058780"/>
              <a:gd name="connsiteX3" fmla="*/ 0 w 1364737"/>
              <a:gd name="connsiteY3" fmla="*/ 5058780 h 5058780"/>
              <a:gd name="connsiteX4" fmla="*/ 0 w 1364737"/>
              <a:gd name="connsiteY4" fmla="*/ 0 h 5058780"/>
              <a:gd name="connsiteX0" fmla="*/ 0 w 1390494"/>
              <a:gd name="connsiteY0" fmla="*/ 0 h 5058780"/>
              <a:gd name="connsiteX1" fmla="*/ 1364737 w 1390494"/>
              <a:gd name="connsiteY1" fmla="*/ 0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0494" h="5058780">
                <a:moveTo>
                  <a:pt x="0" y="0"/>
                </a:moveTo>
                <a:cubicBezTo>
                  <a:pt x="459205" y="313386"/>
                  <a:pt x="738106" y="794196"/>
                  <a:pt x="1377615" y="940157"/>
                </a:cubicBezTo>
                <a:lnTo>
                  <a:pt x="1390494" y="3835287"/>
                </a:lnTo>
                <a:cubicBezTo>
                  <a:pt x="798207" y="4101450"/>
                  <a:pt x="463498" y="4650949"/>
                  <a:pt x="0" y="50587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black"/>
                </a:solidFill>
              </a:rPr>
              <a:t>Coaching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Placement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Immigration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Co-Working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20" name="Flowchart: Delay 19">
            <a:extLst>
              <a:ext uri="{FF2B5EF4-FFF2-40B4-BE49-F238E27FC236}">
                <a16:creationId xmlns="" xmlns:a16="http://schemas.microsoft.com/office/drawing/2014/main" id="{EFFD0DF3-F639-4742-A2E2-8B904FB253FD}"/>
              </a:ext>
            </a:extLst>
          </p:cNvPr>
          <p:cNvSpPr/>
          <p:nvPr/>
        </p:nvSpPr>
        <p:spPr>
          <a:xfrm>
            <a:off x="-13293" y="12233"/>
            <a:ext cx="1509823" cy="1425480"/>
          </a:xfrm>
          <a:prstGeom prst="flowChartDela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FFB26AEA-3F6E-43D7-83CB-56E6886551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4" y="132353"/>
            <a:ext cx="1082711" cy="113842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91472109-0475-4034-AAFA-473EB0EE382C}"/>
              </a:ext>
            </a:extLst>
          </p:cNvPr>
          <p:cNvCxnSpPr>
            <a:cxnSpLocks/>
          </p:cNvCxnSpPr>
          <p:nvPr/>
        </p:nvCxnSpPr>
        <p:spPr>
          <a:xfrm>
            <a:off x="130581" y="4498516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66C34EB-8580-446F-831B-DF8728325AC2}"/>
              </a:ext>
            </a:extLst>
          </p:cNvPr>
          <p:cNvCxnSpPr>
            <a:cxnSpLocks/>
          </p:cNvCxnSpPr>
          <p:nvPr/>
        </p:nvCxnSpPr>
        <p:spPr>
          <a:xfrm>
            <a:off x="115023" y="3967103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13256E47-DF05-4210-AD3F-6EF7999AEBD7}"/>
              </a:ext>
            </a:extLst>
          </p:cNvPr>
          <p:cNvCxnSpPr>
            <a:cxnSpLocks/>
          </p:cNvCxnSpPr>
          <p:nvPr/>
        </p:nvCxnSpPr>
        <p:spPr>
          <a:xfrm>
            <a:off x="115024" y="3436147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3957403" y="211709"/>
            <a:ext cx="4362137" cy="85962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ORGANIZATIONAL CHART</a:t>
            </a:r>
            <a:endParaRPr lang="en-IN" sz="2800" b="1" dirty="0"/>
          </a:p>
        </p:txBody>
      </p:sp>
      <p:sp>
        <p:nvSpPr>
          <p:cNvPr id="3" name="Flowchart: Alternate Process 2"/>
          <p:cNvSpPr/>
          <p:nvPr/>
        </p:nvSpPr>
        <p:spPr>
          <a:xfrm>
            <a:off x="5936117" y="1301187"/>
            <a:ext cx="2353455" cy="1067265"/>
          </a:xfrm>
          <a:prstGeom prst="flowChartAlternateProcess">
            <a:avLst/>
          </a:prstGeom>
          <a:solidFill>
            <a:srgbClr val="00B0F0"/>
          </a:solidFill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 smtClean="0">
              <a:latin typeface="Cambria" pitchFamily="18" charset="0"/>
            </a:endParaRPr>
          </a:p>
          <a:p>
            <a:pPr algn="r"/>
            <a:r>
              <a:rPr lang="en-US" sz="2400" b="1" dirty="0" smtClean="0">
                <a:latin typeface="Cambria" pitchFamily="18" charset="0"/>
              </a:rPr>
              <a:t>Founder</a:t>
            </a:r>
            <a:endParaRPr lang="en-IN" sz="2400" b="1" dirty="0">
              <a:latin typeface="Cambria" pitchFamily="18" charset="0"/>
            </a:endParaRPr>
          </a:p>
        </p:txBody>
      </p:sp>
      <p:sp>
        <p:nvSpPr>
          <p:cNvPr id="5" name="Flowchart: Alternate Process 4"/>
          <p:cNvSpPr/>
          <p:nvPr/>
        </p:nvSpPr>
        <p:spPr>
          <a:xfrm>
            <a:off x="7112844" y="1466079"/>
            <a:ext cx="861935" cy="338760"/>
          </a:xfrm>
          <a:prstGeom prst="flowChartAlternateProcess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Cambria" pitchFamily="18" charset="0"/>
              </a:rPr>
              <a:t>RJ Sir</a:t>
            </a:r>
            <a:endParaRPr lang="en-IN" sz="2000" b="1" dirty="0">
              <a:latin typeface="Cambria" pitchFamily="18" charset="0"/>
            </a:endParaRPr>
          </a:p>
        </p:txBody>
      </p:sp>
      <p:sp>
        <p:nvSpPr>
          <p:cNvPr id="25" name="Flowchart: Alternate Process 24"/>
          <p:cNvSpPr/>
          <p:nvPr/>
        </p:nvSpPr>
        <p:spPr>
          <a:xfrm>
            <a:off x="5486415" y="3087498"/>
            <a:ext cx="2640767" cy="958592"/>
          </a:xfrm>
          <a:prstGeom prst="flowChartAlternateProcess">
            <a:avLst/>
          </a:prstGeom>
          <a:solidFill>
            <a:srgbClr val="EB6E19"/>
          </a:solidFill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 dirty="0" smtClean="0">
                <a:latin typeface="Cambria" pitchFamily="18" charset="0"/>
              </a:rPr>
              <a:t>Head of Office</a:t>
            </a:r>
          </a:p>
        </p:txBody>
      </p:sp>
      <p:sp>
        <p:nvSpPr>
          <p:cNvPr id="6" name="Flowchart: Connector 5"/>
          <p:cNvSpPr/>
          <p:nvPr/>
        </p:nvSpPr>
        <p:spPr>
          <a:xfrm>
            <a:off x="6058536" y="1391129"/>
            <a:ext cx="699161" cy="842413"/>
          </a:xfrm>
          <a:prstGeom prst="flowChartConnector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879" y="1470569"/>
            <a:ext cx="556961" cy="491494"/>
          </a:xfrm>
          <a:prstGeom prst="rect">
            <a:avLst/>
          </a:prstGeom>
        </p:spPr>
      </p:pic>
      <p:sp>
        <p:nvSpPr>
          <p:cNvPr id="12" name="Flowchart: Connector 11"/>
          <p:cNvSpPr/>
          <p:nvPr/>
        </p:nvSpPr>
        <p:spPr>
          <a:xfrm>
            <a:off x="5559036" y="3186466"/>
            <a:ext cx="596929" cy="750657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503"/>
          <a:stretch/>
        </p:blipFill>
        <p:spPr>
          <a:xfrm>
            <a:off x="5707455" y="3231436"/>
            <a:ext cx="341739" cy="639107"/>
          </a:xfrm>
          <a:prstGeom prst="rect">
            <a:avLst/>
          </a:prstGeom>
        </p:spPr>
      </p:pic>
      <p:sp>
        <p:nvSpPr>
          <p:cNvPr id="16" name="Flowchart: Alternate Process 15"/>
          <p:cNvSpPr/>
          <p:nvPr/>
        </p:nvSpPr>
        <p:spPr>
          <a:xfrm>
            <a:off x="9009091" y="2983038"/>
            <a:ext cx="1963083" cy="1029035"/>
          </a:xfrm>
          <a:prstGeom prst="flowChartAlternateProcess">
            <a:avLst/>
          </a:prstGeom>
          <a:solidFill>
            <a:srgbClr val="EB6E19"/>
          </a:solidFill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Cambria" pitchFamily="18" charset="0"/>
              </a:rPr>
              <a:t>Web Based Solutions</a:t>
            </a:r>
            <a:endParaRPr lang="en-IN" sz="2000" b="1" dirty="0">
              <a:latin typeface="Cambria" pitchFamily="18" charset="0"/>
            </a:endParaRPr>
          </a:p>
        </p:txBody>
      </p:sp>
      <p:sp>
        <p:nvSpPr>
          <p:cNvPr id="17" name="Flowchart: Alternate Process 16"/>
          <p:cNvSpPr/>
          <p:nvPr/>
        </p:nvSpPr>
        <p:spPr>
          <a:xfrm>
            <a:off x="1596448" y="4932503"/>
            <a:ext cx="1813810" cy="894897"/>
          </a:xfrm>
          <a:prstGeom prst="flowChartAlternateProcess">
            <a:avLst/>
          </a:prstGeom>
          <a:solidFill>
            <a:srgbClr val="DE1487"/>
          </a:solidFill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Cambria" pitchFamily="18" charset="0"/>
              </a:rPr>
              <a:t>Advisor on Board</a:t>
            </a:r>
            <a:endParaRPr lang="en-IN" sz="2000" b="1" dirty="0">
              <a:latin typeface="Cambria" pitchFamily="18" charset="0"/>
            </a:endParaRPr>
          </a:p>
        </p:txBody>
      </p:sp>
      <p:sp>
        <p:nvSpPr>
          <p:cNvPr id="26" name="Flowchart: Alternate Process 25"/>
          <p:cNvSpPr/>
          <p:nvPr/>
        </p:nvSpPr>
        <p:spPr>
          <a:xfrm>
            <a:off x="3597638" y="4946755"/>
            <a:ext cx="1528995" cy="928652"/>
          </a:xfrm>
          <a:prstGeom prst="flowChartAlternateProcess">
            <a:avLst/>
          </a:prstGeom>
          <a:solidFill>
            <a:srgbClr val="7030A0"/>
          </a:solidFill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Marketing/Promotion</a:t>
            </a:r>
            <a:endParaRPr lang="en-IN" sz="2000" b="1" dirty="0"/>
          </a:p>
        </p:txBody>
      </p:sp>
      <p:sp>
        <p:nvSpPr>
          <p:cNvPr id="27" name="Flowchart: Alternate Process 26"/>
          <p:cNvSpPr/>
          <p:nvPr/>
        </p:nvSpPr>
        <p:spPr>
          <a:xfrm>
            <a:off x="5255789" y="4968845"/>
            <a:ext cx="1813801" cy="945907"/>
          </a:xfrm>
          <a:prstGeom prst="flowChartAlternateProcess">
            <a:avLst/>
          </a:prstGeom>
          <a:solidFill>
            <a:schemeClr val="accent4">
              <a:lumMod val="75000"/>
            </a:schemeClr>
          </a:solidFill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Cambria" pitchFamily="18" charset="0"/>
              </a:rPr>
              <a:t>Front Office</a:t>
            </a:r>
            <a:endParaRPr lang="en-IN" sz="2000" b="1" dirty="0">
              <a:latin typeface="Cambria" pitchFamily="18" charset="0"/>
            </a:endParaRPr>
          </a:p>
        </p:txBody>
      </p:sp>
      <p:sp>
        <p:nvSpPr>
          <p:cNvPr id="28" name="Flowchart: Alternate Process 27"/>
          <p:cNvSpPr/>
          <p:nvPr/>
        </p:nvSpPr>
        <p:spPr>
          <a:xfrm>
            <a:off x="7244160" y="4932503"/>
            <a:ext cx="1671712" cy="988248"/>
          </a:xfrm>
          <a:prstGeom prst="flowChartAlternateProcess">
            <a:avLst/>
          </a:prstGeom>
          <a:solidFill>
            <a:schemeClr val="accent4">
              <a:lumMod val="50000"/>
            </a:schemeClr>
          </a:solidFill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Cambria" pitchFamily="18" charset="0"/>
              </a:rPr>
              <a:t>Back Office</a:t>
            </a:r>
            <a:endParaRPr lang="en-IN" sz="2000" b="1" dirty="0">
              <a:latin typeface="Cambria" pitchFamily="18" charset="0"/>
            </a:endParaRPr>
          </a:p>
        </p:txBody>
      </p:sp>
      <p:sp>
        <p:nvSpPr>
          <p:cNvPr id="29" name="Flowchart: Alternate Process 28"/>
          <p:cNvSpPr/>
          <p:nvPr/>
        </p:nvSpPr>
        <p:spPr>
          <a:xfrm>
            <a:off x="9060381" y="4946755"/>
            <a:ext cx="2425898" cy="959370"/>
          </a:xfrm>
          <a:prstGeom prst="flowChartAlternateProcess">
            <a:avLst/>
          </a:prstGeom>
          <a:solidFill>
            <a:schemeClr val="accent1">
              <a:lumMod val="50000"/>
            </a:schemeClr>
          </a:solidFill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MoU’s</a:t>
            </a:r>
            <a:r>
              <a:rPr lang="en-US" b="1" dirty="0" smtClean="0"/>
              <a:t>/Associations</a:t>
            </a:r>
          </a:p>
          <a:p>
            <a:pPr algn="ctr"/>
            <a:r>
              <a:rPr lang="en-US" b="1" dirty="0" smtClean="0"/>
              <a:t>With Other Placement Companies</a:t>
            </a:r>
            <a:endParaRPr lang="en-IN" b="1" dirty="0"/>
          </a:p>
        </p:txBody>
      </p:sp>
      <p:sp>
        <p:nvSpPr>
          <p:cNvPr id="55" name="Minus 54"/>
          <p:cNvSpPr/>
          <p:nvPr/>
        </p:nvSpPr>
        <p:spPr>
          <a:xfrm>
            <a:off x="6649890" y="3297847"/>
            <a:ext cx="95695" cy="1707791"/>
          </a:xfrm>
          <a:prstGeom prst="mathMin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6" name="Flowchart: Process 55"/>
          <p:cNvSpPr/>
          <p:nvPr/>
        </p:nvSpPr>
        <p:spPr>
          <a:xfrm>
            <a:off x="2323474" y="4378595"/>
            <a:ext cx="8028000" cy="72000"/>
          </a:xfrm>
          <a:prstGeom prst="flowChart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3" name="Flowchart: Process 62"/>
          <p:cNvSpPr/>
          <p:nvPr/>
        </p:nvSpPr>
        <p:spPr>
          <a:xfrm>
            <a:off x="8289572" y="1761286"/>
            <a:ext cx="1349103" cy="73533"/>
          </a:xfrm>
          <a:prstGeom prst="flowChartProces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3041221"/>
      </p:ext>
    </p:extLst>
  </p:cSld>
  <p:clrMapOvr>
    <a:masterClrMapping/>
  </p:clrMapOvr>
  <p:transition spd="med" advTm="7000">
    <p:pull dir="r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" t="18851" r="22998" b="41786"/>
          <a:stretch>
            <a:fillRect/>
          </a:stretch>
        </p:blipFill>
        <p:spPr bwMode="auto">
          <a:xfrm>
            <a:off x="2821880" y="3966140"/>
            <a:ext cx="8001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owchart: Manual Input 3">
            <a:extLst>
              <a:ext uri="{FF2B5EF4-FFF2-40B4-BE49-F238E27FC236}">
                <a16:creationId xmlns="" xmlns:a16="http://schemas.microsoft.com/office/drawing/2014/main" id="{AA5BE789-F2E5-47F5-AEF9-A829ED4C72A2}"/>
              </a:ext>
            </a:extLst>
          </p:cNvPr>
          <p:cNvSpPr/>
          <p:nvPr/>
        </p:nvSpPr>
        <p:spPr>
          <a:xfrm>
            <a:off x="10670064" y="1196346"/>
            <a:ext cx="1509989" cy="46967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9659 w 10000"/>
              <a:gd name="connsiteY2" fmla="*/ 6504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7228"/>
              <a:gd name="connsiteX1" fmla="*/ 10000 w 10000"/>
              <a:gd name="connsiteY1" fmla="*/ 0 h 7228"/>
              <a:gd name="connsiteX2" fmla="*/ 9659 w 10000"/>
              <a:gd name="connsiteY2" fmla="*/ 6504 h 7228"/>
              <a:gd name="connsiteX3" fmla="*/ 68 w 10000"/>
              <a:gd name="connsiteY3" fmla="*/ 7228 h 7228"/>
              <a:gd name="connsiteX4" fmla="*/ 0 w 10000"/>
              <a:gd name="connsiteY4" fmla="*/ 2000 h 7228"/>
              <a:gd name="connsiteX0" fmla="*/ 0 w 9795"/>
              <a:gd name="connsiteY0" fmla="*/ 2702 h 9935"/>
              <a:gd name="connsiteX1" fmla="*/ 9795 w 9795"/>
              <a:gd name="connsiteY1" fmla="*/ 0 h 9935"/>
              <a:gd name="connsiteX2" fmla="*/ 9659 w 9795"/>
              <a:gd name="connsiteY2" fmla="*/ 8933 h 9935"/>
              <a:gd name="connsiteX3" fmla="*/ 68 w 9795"/>
              <a:gd name="connsiteY3" fmla="*/ 9935 h 9935"/>
              <a:gd name="connsiteX4" fmla="*/ 0 w 9795"/>
              <a:gd name="connsiteY4" fmla="*/ 2702 h 9935"/>
              <a:gd name="connsiteX0" fmla="*/ 0 w 10000"/>
              <a:gd name="connsiteY0" fmla="*/ 2720 h 10658"/>
              <a:gd name="connsiteX1" fmla="*/ 10000 w 10000"/>
              <a:gd name="connsiteY1" fmla="*/ 0 h 10658"/>
              <a:gd name="connsiteX2" fmla="*/ 9861 w 10000"/>
              <a:gd name="connsiteY2" fmla="*/ 8991 h 10658"/>
              <a:gd name="connsiteX3" fmla="*/ 695 w 10000"/>
              <a:gd name="connsiteY3" fmla="*/ 10658 h 10658"/>
              <a:gd name="connsiteX4" fmla="*/ 0 w 10000"/>
              <a:gd name="connsiteY4" fmla="*/ 2720 h 10658"/>
              <a:gd name="connsiteX0" fmla="*/ 768 w 9306"/>
              <a:gd name="connsiteY0" fmla="*/ 2391 h 10658"/>
              <a:gd name="connsiteX1" fmla="*/ 9306 w 9306"/>
              <a:gd name="connsiteY1" fmla="*/ 0 h 10658"/>
              <a:gd name="connsiteX2" fmla="*/ 9167 w 9306"/>
              <a:gd name="connsiteY2" fmla="*/ 8991 h 10658"/>
              <a:gd name="connsiteX3" fmla="*/ 1 w 9306"/>
              <a:gd name="connsiteY3" fmla="*/ 10658 h 10658"/>
              <a:gd name="connsiteX4" fmla="*/ 768 w 9306"/>
              <a:gd name="connsiteY4" fmla="*/ 2391 h 10658"/>
              <a:gd name="connsiteX0" fmla="*/ 824 w 9999"/>
              <a:gd name="connsiteY0" fmla="*/ 2243 h 10000"/>
              <a:gd name="connsiteX1" fmla="*/ 9999 w 9999"/>
              <a:gd name="connsiteY1" fmla="*/ 0 h 10000"/>
              <a:gd name="connsiteX2" fmla="*/ 9850 w 9999"/>
              <a:gd name="connsiteY2" fmla="*/ 8436 h 10000"/>
              <a:gd name="connsiteX3" fmla="*/ 0 w 9999"/>
              <a:gd name="connsiteY3" fmla="*/ 10000 h 10000"/>
              <a:gd name="connsiteX4" fmla="*/ 824 w 9999"/>
              <a:gd name="connsiteY4" fmla="*/ 2243 h 10000"/>
              <a:gd name="connsiteX0" fmla="*/ 824 w 10374"/>
              <a:gd name="connsiteY0" fmla="*/ 83 h 7840"/>
              <a:gd name="connsiteX1" fmla="*/ 10374 w 10374"/>
              <a:gd name="connsiteY1" fmla="*/ 0 h 7840"/>
              <a:gd name="connsiteX2" fmla="*/ 9851 w 10374"/>
              <a:gd name="connsiteY2" fmla="*/ 6276 h 7840"/>
              <a:gd name="connsiteX3" fmla="*/ 0 w 10374"/>
              <a:gd name="connsiteY3" fmla="*/ 7840 h 7840"/>
              <a:gd name="connsiteX4" fmla="*/ 824 w 10374"/>
              <a:gd name="connsiteY4" fmla="*/ 83 h 7840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289 w 9495"/>
              <a:gd name="connsiteY0" fmla="*/ 106 h 10237"/>
              <a:gd name="connsiteX1" fmla="*/ 9495 w 9495"/>
              <a:gd name="connsiteY1" fmla="*/ 0 h 10237"/>
              <a:gd name="connsiteX2" fmla="*/ 9424 w 9495"/>
              <a:gd name="connsiteY2" fmla="*/ 10157 h 10237"/>
              <a:gd name="connsiteX3" fmla="*/ 0 w 9495"/>
              <a:gd name="connsiteY3" fmla="*/ 10236 h 10237"/>
              <a:gd name="connsiteX4" fmla="*/ 289 w 9495"/>
              <a:gd name="connsiteY4" fmla="*/ 106 h 10237"/>
              <a:gd name="connsiteX0" fmla="*/ 304 w 9946"/>
              <a:gd name="connsiteY0" fmla="*/ 694 h 10590"/>
              <a:gd name="connsiteX1" fmla="*/ 9696 w 9946"/>
              <a:gd name="connsiteY1" fmla="*/ 0 h 10590"/>
              <a:gd name="connsiteX2" fmla="*/ 9925 w 9946"/>
              <a:gd name="connsiteY2" fmla="*/ 10512 h 10590"/>
              <a:gd name="connsiteX3" fmla="*/ 0 w 9946"/>
              <a:gd name="connsiteY3" fmla="*/ 10589 h 10590"/>
              <a:gd name="connsiteX4" fmla="*/ 304 w 9946"/>
              <a:gd name="connsiteY4" fmla="*/ 694 h 1059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4"/>
              <a:gd name="connsiteX1" fmla="*/ 9749 w 10000"/>
              <a:gd name="connsiteY1" fmla="*/ 0 h 10004"/>
              <a:gd name="connsiteX2" fmla="*/ 9979 w 10000"/>
              <a:gd name="connsiteY2" fmla="*/ 9926 h 10004"/>
              <a:gd name="connsiteX3" fmla="*/ 0 w 10000"/>
              <a:gd name="connsiteY3" fmla="*/ 9999 h 10004"/>
              <a:gd name="connsiteX4" fmla="*/ 306 w 10000"/>
              <a:gd name="connsiteY4" fmla="*/ 655 h 10004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54"/>
              <a:gd name="connsiteY0" fmla="*/ 655 h 10185"/>
              <a:gd name="connsiteX1" fmla="*/ 10054 w 10054"/>
              <a:gd name="connsiteY1" fmla="*/ 0 h 10185"/>
              <a:gd name="connsiteX2" fmla="*/ 9979 w 10054"/>
              <a:gd name="connsiteY2" fmla="*/ 9926 h 10185"/>
              <a:gd name="connsiteX3" fmla="*/ 0 w 10054"/>
              <a:gd name="connsiteY3" fmla="*/ 9999 h 10185"/>
              <a:gd name="connsiteX4" fmla="*/ 306 w 10054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109 w 12858"/>
              <a:gd name="connsiteY0" fmla="*/ 510 h 10088"/>
              <a:gd name="connsiteX1" fmla="*/ 12679 w 12858"/>
              <a:gd name="connsiteY1" fmla="*/ 0 h 10088"/>
              <a:gd name="connsiteX2" fmla="*/ 12833 w 12858"/>
              <a:gd name="connsiteY2" fmla="*/ 9829 h 10088"/>
              <a:gd name="connsiteX3" fmla="*/ 2625 w 12858"/>
              <a:gd name="connsiteY3" fmla="*/ 9902 h 10088"/>
              <a:gd name="connsiteX4" fmla="*/ 109 w 12858"/>
              <a:gd name="connsiteY4" fmla="*/ 510 h 10088"/>
              <a:gd name="connsiteX0" fmla="*/ 89 w 12838"/>
              <a:gd name="connsiteY0" fmla="*/ 510 h 10088"/>
              <a:gd name="connsiteX1" fmla="*/ 12659 w 12838"/>
              <a:gd name="connsiteY1" fmla="*/ 0 h 10088"/>
              <a:gd name="connsiteX2" fmla="*/ 12813 w 12838"/>
              <a:gd name="connsiteY2" fmla="*/ 9829 h 10088"/>
              <a:gd name="connsiteX3" fmla="*/ 4411 w 12838"/>
              <a:gd name="connsiteY3" fmla="*/ 9902 h 10088"/>
              <a:gd name="connsiteX4" fmla="*/ 89 w 12838"/>
              <a:gd name="connsiteY4" fmla="*/ 510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406 w 18000"/>
              <a:gd name="connsiteY0" fmla="*/ 0 h 10474"/>
              <a:gd name="connsiteX1" fmla="*/ 17821 w 18000"/>
              <a:gd name="connsiteY1" fmla="*/ 386 h 10474"/>
              <a:gd name="connsiteX2" fmla="*/ 17975 w 18000"/>
              <a:gd name="connsiteY2" fmla="*/ 10215 h 10474"/>
              <a:gd name="connsiteX3" fmla="*/ 9573 w 18000"/>
              <a:gd name="connsiteY3" fmla="*/ 10288 h 10474"/>
              <a:gd name="connsiteX4" fmla="*/ 406 w 18000"/>
              <a:gd name="connsiteY4" fmla="*/ 0 h 10474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698"/>
              <a:gd name="connsiteX1" fmla="*/ 18414 w 18414"/>
              <a:gd name="connsiteY1" fmla="*/ 0 h 10698"/>
              <a:gd name="connsiteX2" fmla="*/ 18125 w 18414"/>
              <a:gd name="connsiteY2" fmla="*/ 10458 h 10698"/>
              <a:gd name="connsiteX3" fmla="*/ 9723 w 18414"/>
              <a:gd name="connsiteY3" fmla="*/ 10531 h 10698"/>
              <a:gd name="connsiteX4" fmla="*/ 9433 w 18414"/>
              <a:gd name="connsiteY4" fmla="*/ 2518 h 10698"/>
              <a:gd name="connsiteX5" fmla="*/ 556 w 18414"/>
              <a:gd name="connsiteY5" fmla="*/ 243 h 10698"/>
              <a:gd name="connsiteX0" fmla="*/ 556 w 18414"/>
              <a:gd name="connsiteY0" fmla="*/ 243 h 10531"/>
              <a:gd name="connsiteX1" fmla="*/ 18414 w 18414"/>
              <a:gd name="connsiteY1" fmla="*/ 0 h 10531"/>
              <a:gd name="connsiteX2" fmla="*/ 18125 w 18414"/>
              <a:gd name="connsiteY2" fmla="*/ 10458 h 10531"/>
              <a:gd name="connsiteX3" fmla="*/ 9723 w 18414"/>
              <a:gd name="connsiteY3" fmla="*/ 10531 h 10531"/>
              <a:gd name="connsiteX4" fmla="*/ 9433 w 18414"/>
              <a:gd name="connsiteY4" fmla="*/ 2518 h 10531"/>
              <a:gd name="connsiteX5" fmla="*/ 556 w 18414"/>
              <a:gd name="connsiteY5" fmla="*/ 243 h 10531"/>
              <a:gd name="connsiteX0" fmla="*/ 556 w 18414"/>
              <a:gd name="connsiteY0" fmla="*/ 243 h 10623"/>
              <a:gd name="connsiteX1" fmla="*/ 18414 w 18414"/>
              <a:gd name="connsiteY1" fmla="*/ 0 h 10623"/>
              <a:gd name="connsiteX2" fmla="*/ 18125 w 18414"/>
              <a:gd name="connsiteY2" fmla="*/ 10458 h 10623"/>
              <a:gd name="connsiteX3" fmla="*/ 9723 w 18414"/>
              <a:gd name="connsiteY3" fmla="*/ 10531 h 10623"/>
              <a:gd name="connsiteX4" fmla="*/ 9433 w 18414"/>
              <a:gd name="connsiteY4" fmla="*/ 2518 h 10623"/>
              <a:gd name="connsiteX5" fmla="*/ 556 w 18414"/>
              <a:gd name="connsiteY5" fmla="*/ 243 h 10623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71 w 18429"/>
              <a:gd name="connsiteY0" fmla="*/ 243 h 10694"/>
              <a:gd name="connsiteX1" fmla="*/ 18429 w 18429"/>
              <a:gd name="connsiteY1" fmla="*/ 0 h 10694"/>
              <a:gd name="connsiteX2" fmla="*/ 18140 w 18429"/>
              <a:gd name="connsiteY2" fmla="*/ 10458 h 10694"/>
              <a:gd name="connsiteX3" fmla="*/ 10846 w 18429"/>
              <a:gd name="connsiteY3" fmla="*/ 10531 h 10694"/>
              <a:gd name="connsiteX4" fmla="*/ 9116 w 18429"/>
              <a:gd name="connsiteY4" fmla="*/ 2445 h 10694"/>
              <a:gd name="connsiteX5" fmla="*/ 571 w 18429"/>
              <a:gd name="connsiteY5" fmla="*/ 243 h 10694"/>
              <a:gd name="connsiteX0" fmla="*/ 591 w 18449"/>
              <a:gd name="connsiteY0" fmla="*/ 243 h 10694"/>
              <a:gd name="connsiteX1" fmla="*/ 18449 w 18449"/>
              <a:gd name="connsiteY1" fmla="*/ 0 h 10694"/>
              <a:gd name="connsiteX2" fmla="*/ 18160 w 18449"/>
              <a:gd name="connsiteY2" fmla="*/ 10458 h 10694"/>
              <a:gd name="connsiteX3" fmla="*/ 10866 w 18449"/>
              <a:gd name="connsiteY3" fmla="*/ 10531 h 10694"/>
              <a:gd name="connsiteX4" fmla="*/ 9136 w 18449"/>
              <a:gd name="connsiteY4" fmla="*/ 2445 h 10694"/>
              <a:gd name="connsiteX5" fmla="*/ 591 w 18449"/>
              <a:gd name="connsiteY5" fmla="*/ 243 h 10694"/>
              <a:gd name="connsiteX0" fmla="*/ 694 w 18552"/>
              <a:gd name="connsiteY0" fmla="*/ 243 h 10694"/>
              <a:gd name="connsiteX1" fmla="*/ 18552 w 18552"/>
              <a:gd name="connsiteY1" fmla="*/ 0 h 10694"/>
              <a:gd name="connsiteX2" fmla="*/ 18263 w 18552"/>
              <a:gd name="connsiteY2" fmla="*/ 10458 h 10694"/>
              <a:gd name="connsiteX3" fmla="*/ 10969 w 18552"/>
              <a:gd name="connsiteY3" fmla="*/ 10531 h 10694"/>
              <a:gd name="connsiteX4" fmla="*/ 9239 w 18552"/>
              <a:gd name="connsiteY4" fmla="*/ 2445 h 10694"/>
              <a:gd name="connsiteX5" fmla="*/ 694 w 18552"/>
              <a:gd name="connsiteY5" fmla="*/ 243 h 10694"/>
              <a:gd name="connsiteX0" fmla="*/ 582 w 18440"/>
              <a:gd name="connsiteY0" fmla="*/ 243 h 10694"/>
              <a:gd name="connsiteX1" fmla="*/ 18440 w 18440"/>
              <a:gd name="connsiteY1" fmla="*/ 0 h 10694"/>
              <a:gd name="connsiteX2" fmla="*/ 18151 w 18440"/>
              <a:gd name="connsiteY2" fmla="*/ 10458 h 10694"/>
              <a:gd name="connsiteX3" fmla="*/ 10857 w 18440"/>
              <a:gd name="connsiteY3" fmla="*/ 10531 h 10694"/>
              <a:gd name="connsiteX4" fmla="*/ 9127 w 18440"/>
              <a:gd name="connsiteY4" fmla="*/ 2445 h 10694"/>
              <a:gd name="connsiteX5" fmla="*/ 582 w 18440"/>
              <a:gd name="connsiteY5" fmla="*/ 243 h 10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0" h="10694">
                <a:moveTo>
                  <a:pt x="582" y="243"/>
                </a:moveTo>
                <a:cubicBezTo>
                  <a:pt x="4142" y="606"/>
                  <a:pt x="13581" y="993"/>
                  <a:pt x="18440" y="0"/>
                </a:cubicBezTo>
                <a:cubicBezTo>
                  <a:pt x="18313" y="3333"/>
                  <a:pt x="18279" y="7126"/>
                  <a:pt x="18151" y="10458"/>
                </a:cubicBezTo>
                <a:cubicBezTo>
                  <a:pt x="15350" y="10797"/>
                  <a:pt x="13547" y="10725"/>
                  <a:pt x="10857" y="10531"/>
                </a:cubicBezTo>
                <a:cubicBezTo>
                  <a:pt x="11292" y="8155"/>
                  <a:pt x="10655" y="4160"/>
                  <a:pt x="9127" y="2445"/>
                </a:cubicBezTo>
                <a:cubicBezTo>
                  <a:pt x="7377" y="876"/>
                  <a:pt x="-2466" y="530"/>
                  <a:pt x="582" y="243"/>
                </a:cubicBezTo>
                <a:close/>
              </a:path>
            </a:pathLst>
          </a:custGeom>
          <a:solidFill>
            <a:srgbClr val="3966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FE5B780-BCC7-4141-AA69-9F8B00602631}"/>
              </a:ext>
            </a:extLst>
          </p:cNvPr>
          <p:cNvSpPr txBox="1"/>
          <p:nvPr/>
        </p:nvSpPr>
        <p:spPr>
          <a:xfrm>
            <a:off x="11621386" y="1945758"/>
            <a:ext cx="382772" cy="3838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JOBS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FOR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JANTA</a:t>
            </a:r>
            <a:endParaRPr lang="en-IN" sz="2000" b="1" dirty="0">
              <a:solidFill>
                <a:prstClr val="white"/>
              </a:solidFill>
              <a:latin typeface="Aileron Heavy" panose="00000A00000000000000" pitchFamily="50" charset="0"/>
            </a:endParaRPr>
          </a:p>
        </p:txBody>
      </p:sp>
      <p:sp>
        <p:nvSpPr>
          <p:cNvPr id="8" name="Flowchart: Manual Operation 7">
            <a:extLst>
              <a:ext uri="{FF2B5EF4-FFF2-40B4-BE49-F238E27FC236}">
                <a16:creationId xmlns="" xmlns:a16="http://schemas.microsoft.com/office/drawing/2014/main" id="{F6A25CFE-8A0E-47AC-A342-F393F7EFFC45}"/>
              </a:ext>
            </a:extLst>
          </p:cNvPr>
          <p:cNvSpPr/>
          <p:nvPr/>
        </p:nvSpPr>
        <p:spPr>
          <a:xfrm>
            <a:off x="10142089" y="211709"/>
            <a:ext cx="2049911" cy="11477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626"/>
              <a:gd name="connsiteX1" fmla="*/ 10000 w 10000"/>
              <a:gd name="connsiteY1" fmla="*/ 0 h 10626"/>
              <a:gd name="connsiteX2" fmla="*/ 8000 w 10000"/>
              <a:gd name="connsiteY2" fmla="*/ 10000 h 10626"/>
              <a:gd name="connsiteX3" fmla="*/ 2000 w 10000"/>
              <a:gd name="connsiteY3" fmla="*/ 10000 h 10626"/>
              <a:gd name="connsiteX4" fmla="*/ 0 w 10000"/>
              <a:gd name="connsiteY4" fmla="*/ 0 h 10626"/>
              <a:gd name="connsiteX0" fmla="*/ 0 w 10000"/>
              <a:gd name="connsiteY0" fmla="*/ 0 h 11094"/>
              <a:gd name="connsiteX1" fmla="*/ 10000 w 10000"/>
              <a:gd name="connsiteY1" fmla="*/ 0 h 11094"/>
              <a:gd name="connsiteX2" fmla="*/ 8000 w 10000"/>
              <a:gd name="connsiteY2" fmla="*/ 10000 h 11094"/>
              <a:gd name="connsiteX3" fmla="*/ 2000 w 10000"/>
              <a:gd name="connsiteY3" fmla="*/ 10000 h 11094"/>
              <a:gd name="connsiteX4" fmla="*/ 0 w 10000"/>
              <a:gd name="connsiteY4" fmla="*/ 0 h 11094"/>
              <a:gd name="connsiteX0" fmla="*/ 0 w 10744"/>
              <a:gd name="connsiteY0" fmla="*/ 0 h 11047"/>
              <a:gd name="connsiteX1" fmla="*/ 10000 w 10744"/>
              <a:gd name="connsiteY1" fmla="*/ 0 h 11047"/>
              <a:gd name="connsiteX2" fmla="*/ 10744 w 10744"/>
              <a:gd name="connsiteY2" fmla="*/ 9899 h 11047"/>
              <a:gd name="connsiteX3" fmla="*/ 2000 w 10744"/>
              <a:gd name="connsiteY3" fmla="*/ 10000 h 11047"/>
              <a:gd name="connsiteX4" fmla="*/ 0 w 10744"/>
              <a:gd name="connsiteY4" fmla="*/ 0 h 11047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937 w 11681"/>
              <a:gd name="connsiteY0" fmla="*/ 2718 h 13765"/>
              <a:gd name="connsiteX1" fmla="*/ 11599 w 11681"/>
              <a:gd name="connsiteY1" fmla="*/ 0 h 13765"/>
              <a:gd name="connsiteX2" fmla="*/ 11681 w 11681"/>
              <a:gd name="connsiteY2" fmla="*/ 12617 h 13765"/>
              <a:gd name="connsiteX3" fmla="*/ 2937 w 11681"/>
              <a:gd name="connsiteY3" fmla="*/ 12718 h 13765"/>
              <a:gd name="connsiteX4" fmla="*/ 937 w 11681"/>
              <a:gd name="connsiteY4" fmla="*/ 2718 h 13765"/>
              <a:gd name="connsiteX0" fmla="*/ 1100 w 11844"/>
              <a:gd name="connsiteY0" fmla="*/ 2718 h 13765"/>
              <a:gd name="connsiteX1" fmla="*/ 11762 w 11844"/>
              <a:gd name="connsiteY1" fmla="*/ 0 h 13765"/>
              <a:gd name="connsiteX2" fmla="*/ 11844 w 11844"/>
              <a:gd name="connsiteY2" fmla="*/ 12617 h 13765"/>
              <a:gd name="connsiteX3" fmla="*/ 3100 w 11844"/>
              <a:gd name="connsiteY3" fmla="*/ 12718 h 13765"/>
              <a:gd name="connsiteX4" fmla="*/ 1100 w 11844"/>
              <a:gd name="connsiteY4" fmla="*/ 2718 h 13765"/>
              <a:gd name="connsiteX0" fmla="*/ 1100 w 12330"/>
              <a:gd name="connsiteY0" fmla="*/ 2819 h 13866"/>
              <a:gd name="connsiteX1" fmla="*/ 12330 w 12330"/>
              <a:gd name="connsiteY1" fmla="*/ 0 h 13866"/>
              <a:gd name="connsiteX2" fmla="*/ 11844 w 12330"/>
              <a:gd name="connsiteY2" fmla="*/ 12718 h 13866"/>
              <a:gd name="connsiteX3" fmla="*/ 3100 w 12330"/>
              <a:gd name="connsiteY3" fmla="*/ 12819 h 13866"/>
              <a:gd name="connsiteX4" fmla="*/ 1100 w 12330"/>
              <a:gd name="connsiteY4" fmla="*/ 2819 h 13866"/>
              <a:gd name="connsiteX0" fmla="*/ 1100 w 12336"/>
              <a:gd name="connsiteY0" fmla="*/ 2819 h 13820"/>
              <a:gd name="connsiteX1" fmla="*/ 12330 w 12336"/>
              <a:gd name="connsiteY1" fmla="*/ 0 h 13820"/>
              <a:gd name="connsiteX2" fmla="*/ 12317 w 12336"/>
              <a:gd name="connsiteY2" fmla="*/ 12617 h 13820"/>
              <a:gd name="connsiteX3" fmla="*/ 3100 w 12336"/>
              <a:gd name="connsiteY3" fmla="*/ 12819 h 13820"/>
              <a:gd name="connsiteX4" fmla="*/ 1100 w 12336"/>
              <a:gd name="connsiteY4" fmla="*/ 2819 h 13820"/>
              <a:gd name="connsiteX0" fmla="*/ 1100 w 12336"/>
              <a:gd name="connsiteY0" fmla="*/ 2819 h 15559"/>
              <a:gd name="connsiteX1" fmla="*/ 12330 w 12336"/>
              <a:gd name="connsiteY1" fmla="*/ 0 h 15559"/>
              <a:gd name="connsiteX2" fmla="*/ 12317 w 12336"/>
              <a:gd name="connsiteY2" fmla="*/ 12617 h 15559"/>
              <a:gd name="connsiteX3" fmla="*/ 3100 w 12336"/>
              <a:gd name="connsiteY3" fmla="*/ 12819 h 15559"/>
              <a:gd name="connsiteX4" fmla="*/ 1100 w 12336"/>
              <a:gd name="connsiteY4" fmla="*/ 2819 h 15559"/>
              <a:gd name="connsiteX0" fmla="*/ 1189 w 12425"/>
              <a:gd name="connsiteY0" fmla="*/ 2819 h 15559"/>
              <a:gd name="connsiteX1" fmla="*/ 12419 w 12425"/>
              <a:gd name="connsiteY1" fmla="*/ 0 h 15559"/>
              <a:gd name="connsiteX2" fmla="*/ 12406 w 12425"/>
              <a:gd name="connsiteY2" fmla="*/ 12617 h 15559"/>
              <a:gd name="connsiteX3" fmla="*/ 3189 w 12425"/>
              <a:gd name="connsiteY3" fmla="*/ 12819 h 15559"/>
              <a:gd name="connsiteX4" fmla="*/ 1189 w 12425"/>
              <a:gd name="connsiteY4" fmla="*/ 2819 h 15559"/>
              <a:gd name="connsiteX0" fmla="*/ 1189 w 12425"/>
              <a:gd name="connsiteY0" fmla="*/ 2819 h 15587"/>
              <a:gd name="connsiteX1" fmla="*/ 12419 w 12425"/>
              <a:gd name="connsiteY1" fmla="*/ 0 h 15587"/>
              <a:gd name="connsiteX2" fmla="*/ 12406 w 12425"/>
              <a:gd name="connsiteY2" fmla="*/ 12617 h 15587"/>
              <a:gd name="connsiteX3" fmla="*/ 3189 w 12425"/>
              <a:gd name="connsiteY3" fmla="*/ 12819 h 15587"/>
              <a:gd name="connsiteX4" fmla="*/ 1189 w 12425"/>
              <a:gd name="connsiteY4" fmla="*/ 2819 h 15587"/>
              <a:gd name="connsiteX0" fmla="*/ 1171 w 12407"/>
              <a:gd name="connsiteY0" fmla="*/ 2819 h 15587"/>
              <a:gd name="connsiteX1" fmla="*/ 12401 w 12407"/>
              <a:gd name="connsiteY1" fmla="*/ 0 h 15587"/>
              <a:gd name="connsiteX2" fmla="*/ 12388 w 12407"/>
              <a:gd name="connsiteY2" fmla="*/ 12617 h 15587"/>
              <a:gd name="connsiteX3" fmla="*/ 3171 w 12407"/>
              <a:gd name="connsiteY3" fmla="*/ 12819 h 15587"/>
              <a:gd name="connsiteX4" fmla="*/ 1171 w 12407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266"/>
              <a:gd name="connsiteX1" fmla="*/ 11409 w 11415"/>
              <a:gd name="connsiteY1" fmla="*/ 0 h 15266"/>
              <a:gd name="connsiteX2" fmla="*/ 11396 w 11415"/>
              <a:gd name="connsiteY2" fmla="*/ 12114 h 15266"/>
              <a:gd name="connsiteX3" fmla="*/ 2179 w 11415"/>
              <a:gd name="connsiteY3" fmla="*/ 12819 h 15266"/>
              <a:gd name="connsiteX4" fmla="*/ 179 w 11415"/>
              <a:gd name="connsiteY4" fmla="*/ 2819 h 15266"/>
              <a:gd name="connsiteX0" fmla="*/ 209 w 11445"/>
              <a:gd name="connsiteY0" fmla="*/ 2819 h 14638"/>
              <a:gd name="connsiteX1" fmla="*/ 11439 w 11445"/>
              <a:gd name="connsiteY1" fmla="*/ 0 h 14638"/>
              <a:gd name="connsiteX2" fmla="*/ 11426 w 11445"/>
              <a:gd name="connsiteY2" fmla="*/ 12114 h 14638"/>
              <a:gd name="connsiteX3" fmla="*/ 2026 w 11445"/>
              <a:gd name="connsiteY3" fmla="*/ 10806 h 14638"/>
              <a:gd name="connsiteX4" fmla="*/ 209 w 11445"/>
              <a:gd name="connsiteY4" fmla="*/ 2819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823"/>
              <a:gd name="connsiteX1" fmla="*/ 11859 w 11865"/>
              <a:gd name="connsiteY1" fmla="*/ 0 h 14823"/>
              <a:gd name="connsiteX2" fmla="*/ 11846 w 11865"/>
              <a:gd name="connsiteY2" fmla="*/ 12114 h 14823"/>
              <a:gd name="connsiteX3" fmla="*/ 2446 w 11865"/>
              <a:gd name="connsiteY3" fmla="*/ 10806 h 14823"/>
              <a:gd name="connsiteX4" fmla="*/ 140 w 11865"/>
              <a:gd name="connsiteY4" fmla="*/ 504 h 14823"/>
              <a:gd name="connsiteX0" fmla="*/ 140 w 11865"/>
              <a:gd name="connsiteY0" fmla="*/ 504 h 15493"/>
              <a:gd name="connsiteX1" fmla="*/ 11859 w 11865"/>
              <a:gd name="connsiteY1" fmla="*/ 0 h 15493"/>
              <a:gd name="connsiteX2" fmla="*/ 11846 w 11865"/>
              <a:gd name="connsiteY2" fmla="*/ 12114 h 15493"/>
              <a:gd name="connsiteX3" fmla="*/ 2446 w 11865"/>
              <a:gd name="connsiteY3" fmla="*/ 10806 h 15493"/>
              <a:gd name="connsiteX4" fmla="*/ 140 w 11865"/>
              <a:gd name="connsiteY4" fmla="*/ 504 h 15493"/>
              <a:gd name="connsiteX0" fmla="*/ 135 w 11860"/>
              <a:gd name="connsiteY0" fmla="*/ 504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504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264 w 11989"/>
              <a:gd name="connsiteY0" fmla="*/ 101 h 15383"/>
              <a:gd name="connsiteX1" fmla="*/ 11983 w 11989"/>
              <a:gd name="connsiteY1" fmla="*/ 0 h 15383"/>
              <a:gd name="connsiteX2" fmla="*/ 11970 w 11989"/>
              <a:gd name="connsiteY2" fmla="*/ 12114 h 15383"/>
              <a:gd name="connsiteX3" fmla="*/ 1836 w 11989"/>
              <a:gd name="connsiteY3" fmla="*/ 10403 h 15383"/>
              <a:gd name="connsiteX4" fmla="*/ 264 w 11989"/>
              <a:gd name="connsiteY4" fmla="*/ 101 h 15383"/>
              <a:gd name="connsiteX0" fmla="*/ 169 w 11894"/>
              <a:gd name="connsiteY0" fmla="*/ 101 h 15383"/>
              <a:gd name="connsiteX1" fmla="*/ 11888 w 11894"/>
              <a:gd name="connsiteY1" fmla="*/ 0 h 15383"/>
              <a:gd name="connsiteX2" fmla="*/ 11875 w 11894"/>
              <a:gd name="connsiteY2" fmla="*/ 12114 h 15383"/>
              <a:gd name="connsiteX3" fmla="*/ 1741 w 11894"/>
              <a:gd name="connsiteY3" fmla="*/ 10403 h 15383"/>
              <a:gd name="connsiteX4" fmla="*/ 169 w 11894"/>
              <a:gd name="connsiteY4" fmla="*/ 101 h 15383"/>
              <a:gd name="connsiteX0" fmla="*/ 169 w 11894"/>
              <a:gd name="connsiteY0" fmla="*/ 101 h 15499"/>
              <a:gd name="connsiteX1" fmla="*/ 11888 w 11894"/>
              <a:gd name="connsiteY1" fmla="*/ 0 h 15499"/>
              <a:gd name="connsiteX2" fmla="*/ 11875 w 11894"/>
              <a:gd name="connsiteY2" fmla="*/ 12114 h 15499"/>
              <a:gd name="connsiteX3" fmla="*/ 1741 w 11894"/>
              <a:gd name="connsiteY3" fmla="*/ 10403 h 15499"/>
              <a:gd name="connsiteX4" fmla="*/ 169 w 11894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50 w 11975"/>
              <a:gd name="connsiteY0" fmla="*/ 101 h 15288"/>
              <a:gd name="connsiteX1" fmla="*/ 11969 w 11975"/>
              <a:gd name="connsiteY1" fmla="*/ 0 h 15288"/>
              <a:gd name="connsiteX2" fmla="*/ 11956 w 11975"/>
              <a:gd name="connsiteY2" fmla="*/ 12114 h 15288"/>
              <a:gd name="connsiteX3" fmla="*/ 1883 w 11975"/>
              <a:gd name="connsiteY3" fmla="*/ 9598 h 15288"/>
              <a:gd name="connsiteX4" fmla="*/ 250 w 11975"/>
              <a:gd name="connsiteY4" fmla="*/ 101 h 15288"/>
              <a:gd name="connsiteX0" fmla="*/ 250 w 11975"/>
              <a:gd name="connsiteY0" fmla="*/ 101 h 15537"/>
              <a:gd name="connsiteX1" fmla="*/ 11969 w 11975"/>
              <a:gd name="connsiteY1" fmla="*/ 0 h 15537"/>
              <a:gd name="connsiteX2" fmla="*/ 11956 w 11975"/>
              <a:gd name="connsiteY2" fmla="*/ 12114 h 15537"/>
              <a:gd name="connsiteX3" fmla="*/ 1883 w 11975"/>
              <a:gd name="connsiteY3" fmla="*/ 9598 h 15537"/>
              <a:gd name="connsiteX4" fmla="*/ 250 w 11975"/>
              <a:gd name="connsiteY4" fmla="*/ 101 h 15537"/>
              <a:gd name="connsiteX0" fmla="*/ 250 w 11975"/>
              <a:gd name="connsiteY0" fmla="*/ 101 h 14629"/>
              <a:gd name="connsiteX1" fmla="*/ 11969 w 11975"/>
              <a:gd name="connsiteY1" fmla="*/ 0 h 14629"/>
              <a:gd name="connsiteX2" fmla="*/ 11956 w 11975"/>
              <a:gd name="connsiteY2" fmla="*/ 10805 h 14629"/>
              <a:gd name="connsiteX3" fmla="*/ 1883 w 11975"/>
              <a:gd name="connsiteY3" fmla="*/ 9598 h 14629"/>
              <a:gd name="connsiteX4" fmla="*/ 250 w 11975"/>
              <a:gd name="connsiteY4" fmla="*/ 101 h 14629"/>
              <a:gd name="connsiteX0" fmla="*/ 250 w 11975"/>
              <a:gd name="connsiteY0" fmla="*/ 101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101 h 15377"/>
              <a:gd name="connsiteX0" fmla="*/ 250 w 11975"/>
              <a:gd name="connsiteY0" fmla="*/ 2014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2014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73 w 12059"/>
              <a:gd name="connsiteY0" fmla="*/ 4229 h 15377"/>
              <a:gd name="connsiteX1" fmla="*/ 12053 w 12059"/>
              <a:gd name="connsiteY1" fmla="*/ 0 h 15377"/>
              <a:gd name="connsiteX2" fmla="*/ 12040 w 12059"/>
              <a:gd name="connsiteY2" fmla="*/ 10805 h 15377"/>
              <a:gd name="connsiteX3" fmla="*/ 1967 w 12059"/>
              <a:gd name="connsiteY3" fmla="*/ 9598 h 15377"/>
              <a:gd name="connsiteX4" fmla="*/ 273 w 12059"/>
              <a:gd name="connsiteY4" fmla="*/ 4229 h 15377"/>
              <a:gd name="connsiteX0" fmla="*/ 244 w 12030"/>
              <a:gd name="connsiteY0" fmla="*/ 4229 h 15722"/>
              <a:gd name="connsiteX1" fmla="*/ 12024 w 12030"/>
              <a:gd name="connsiteY1" fmla="*/ 0 h 15722"/>
              <a:gd name="connsiteX2" fmla="*/ 12011 w 12030"/>
              <a:gd name="connsiteY2" fmla="*/ 10805 h 15722"/>
              <a:gd name="connsiteX3" fmla="*/ 2060 w 12030"/>
              <a:gd name="connsiteY3" fmla="*/ 10605 h 15722"/>
              <a:gd name="connsiteX4" fmla="*/ 244 w 12030"/>
              <a:gd name="connsiteY4" fmla="*/ 4229 h 15722"/>
              <a:gd name="connsiteX0" fmla="*/ 244 w 12030"/>
              <a:gd name="connsiteY0" fmla="*/ 4229 h 15140"/>
              <a:gd name="connsiteX1" fmla="*/ 12024 w 12030"/>
              <a:gd name="connsiteY1" fmla="*/ 0 h 15140"/>
              <a:gd name="connsiteX2" fmla="*/ 12011 w 12030"/>
              <a:gd name="connsiteY2" fmla="*/ 10805 h 15140"/>
              <a:gd name="connsiteX3" fmla="*/ 2060 w 12030"/>
              <a:gd name="connsiteY3" fmla="*/ 10605 h 15140"/>
              <a:gd name="connsiteX4" fmla="*/ 244 w 12030"/>
              <a:gd name="connsiteY4" fmla="*/ 4229 h 15140"/>
              <a:gd name="connsiteX0" fmla="*/ 244 w 12030"/>
              <a:gd name="connsiteY0" fmla="*/ 4229 h 12766"/>
              <a:gd name="connsiteX1" fmla="*/ 12024 w 12030"/>
              <a:gd name="connsiteY1" fmla="*/ 0 h 12766"/>
              <a:gd name="connsiteX2" fmla="*/ 12011 w 12030"/>
              <a:gd name="connsiteY2" fmla="*/ 10805 h 12766"/>
              <a:gd name="connsiteX3" fmla="*/ 2060 w 12030"/>
              <a:gd name="connsiteY3" fmla="*/ 10605 h 12766"/>
              <a:gd name="connsiteX4" fmla="*/ 244 w 12030"/>
              <a:gd name="connsiteY4" fmla="*/ 4229 h 12766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275"/>
              <a:gd name="connsiteX1" fmla="*/ 12024 w 12030"/>
              <a:gd name="connsiteY1" fmla="*/ 0 h 15275"/>
              <a:gd name="connsiteX2" fmla="*/ 12011 w 12030"/>
              <a:gd name="connsiteY2" fmla="*/ 10805 h 15275"/>
              <a:gd name="connsiteX3" fmla="*/ 2060 w 12030"/>
              <a:gd name="connsiteY3" fmla="*/ 10605 h 15275"/>
              <a:gd name="connsiteX4" fmla="*/ 244 w 12030"/>
              <a:gd name="connsiteY4" fmla="*/ 4229 h 15275"/>
              <a:gd name="connsiteX0" fmla="*/ 211 w 11997"/>
              <a:gd name="connsiteY0" fmla="*/ 4229 h 15275"/>
              <a:gd name="connsiteX1" fmla="*/ 11991 w 11997"/>
              <a:gd name="connsiteY1" fmla="*/ 0 h 15275"/>
              <a:gd name="connsiteX2" fmla="*/ 11978 w 11997"/>
              <a:gd name="connsiteY2" fmla="*/ 10805 h 15275"/>
              <a:gd name="connsiteX3" fmla="*/ 2027 w 11997"/>
              <a:gd name="connsiteY3" fmla="*/ 10605 h 15275"/>
              <a:gd name="connsiteX4" fmla="*/ 211 w 11997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3656"/>
              <a:gd name="connsiteX1" fmla="*/ 11780 w 11786"/>
              <a:gd name="connsiteY1" fmla="*/ 0 h 13656"/>
              <a:gd name="connsiteX2" fmla="*/ 11767 w 11786"/>
              <a:gd name="connsiteY2" fmla="*/ 8490 h 13656"/>
              <a:gd name="connsiteX3" fmla="*/ 1816 w 11786"/>
              <a:gd name="connsiteY3" fmla="*/ 8290 h 13656"/>
              <a:gd name="connsiteX4" fmla="*/ 0 w 11786"/>
              <a:gd name="connsiteY4" fmla="*/ 1914 h 13656"/>
              <a:gd name="connsiteX0" fmla="*/ 0 w 11786"/>
              <a:gd name="connsiteY0" fmla="*/ 1914 h 13403"/>
              <a:gd name="connsiteX1" fmla="*/ 11780 w 11786"/>
              <a:gd name="connsiteY1" fmla="*/ 0 h 13403"/>
              <a:gd name="connsiteX2" fmla="*/ 11767 w 11786"/>
              <a:gd name="connsiteY2" fmla="*/ 8490 h 13403"/>
              <a:gd name="connsiteX3" fmla="*/ 1816 w 11786"/>
              <a:gd name="connsiteY3" fmla="*/ 8290 h 13403"/>
              <a:gd name="connsiteX4" fmla="*/ 0 w 11786"/>
              <a:gd name="connsiteY4" fmla="*/ 1914 h 13403"/>
              <a:gd name="connsiteX0" fmla="*/ 0 w 11786"/>
              <a:gd name="connsiteY0" fmla="*/ 1914 h 12943"/>
              <a:gd name="connsiteX1" fmla="*/ 11780 w 11786"/>
              <a:gd name="connsiteY1" fmla="*/ 0 h 12943"/>
              <a:gd name="connsiteX2" fmla="*/ 11767 w 11786"/>
              <a:gd name="connsiteY2" fmla="*/ 8490 h 12943"/>
              <a:gd name="connsiteX3" fmla="*/ 1694 w 11786"/>
              <a:gd name="connsiteY3" fmla="*/ 6981 h 12943"/>
              <a:gd name="connsiteX4" fmla="*/ 0 w 11786"/>
              <a:gd name="connsiteY4" fmla="*/ 1914 h 12943"/>
              <a:gd name="connsiteX0" fmla="*/ 0 w 11786"/>
              <a:gd name="connsiteY0" fmla="*/ 1914 h 12152"/>
              <a:gd name="connsiteX1" fmla="*/ 11780 w 11786"/>
              <a:gd name="connsiteY1" fmla="*/ 0 h 12152"/>
              <a:gd name="connsiteX2" fmla="*/ 11767 w 11786"/>
              <a:gd name="connsiteY2" fmla="*/ 8490 h 12152"/>
              <a:gd name="connsiteX3" fmla="*/ 1694 w 11786"/>
              <a:gd name="connsiteY3" fmla="*/ 6981 h 12152"/>
              <a:gd name="connsiteX4" fmla="*/ 0 w 11786"/>
              <a:gd name="connsiteY4" fmla="*/ 1914 h 12152"/>
              <a:gd name="connsiteX0" fmla="*/ 0 w 11786"/>
              <a:gd name="connsiteY0" fmla="*/ 1914 h 10013"/>
              <a:gd name="connsiteX1" fmla="*/ 11780 w 11786"/>
              <a:gd name="connsiteY1" fmla="*/ 0 h 10013"/>
              <a:gd name="connsiteX2" fmla="*/ 11767 w 11786"/>
              <a:gd name="connsiteY2" fmla="*/ 8490 h 10013"/>
              <a:gd name="connsiteX3" fmla="*/ 1694 w 11786"/>
              <a:gd name="connsiteY3" fmla="*/ 6981 h 10013"/>
              <a:gd name="connsiteX4" fmla="*/ 0 w 11786"/>
              <a:gd name="connsiteY4" fmla="*/ 1914 h 10013"/>
              <a:gd name="connsiteX0" fmla="*/ 0 w 11786"/>
              <a:gd name="connsiteY0" fmla="*/ 1914 h 10291"/>
              <a:gd name="connsiteX1" fmla="*/ 11780 w 11786"/>
              <a:gd name="connsiteY1" fmla="*/ 0 h 10291"/>
              <a:gd name="connsiteX2" fmla="*/ 11767 w 11786"/>
              <a:gd name="connsiteY2" fmla="*/ 8490 h 10291"/>
              <a:gd name="connsiteX3" fmla="*/ 1449 w 11786"/>
              <a:gd name="connsiteY3" fmla="*/ 8088 h 10291"/>
              <a:gd name="connsiteX4" fmla="*/ 0 w 11786"/>
              <a:gd name="connsiteY4" fmla="*/ 1914 h 10291"/>
              <a:gd name="connsiteX0" fmla="*/ 0 w 11786"/>
              <a:gd name="connsiteY0" fmla="*/ 1914 h 10563"/>
              <a:gd name="connsiteX1" fmla="*/ 11780 w 11786"/>
              <a:gd name="connsiteY1" fmla="*/ 0 h 10563"/>
              <a:gd name="connsiteX2" fmla="*/ 11767 w 11786"/>
              <a:gd name="connsiteY2" fmla="*/ 8490 h 10563"/>
              <a:gd name="connsiteX3" fmla="*/ 1449 w 11786"/>
              <a:gd name="connsiteY3" fmla="*/ 8088 h 10563"/>
              <a:gd name="connsiteX4" fmla="*/ 0 w 11786"/>
              <a:gd name="connsiteY4" fmla="*/ 1914 h 10563"/>
              <a:gd name="connsiteX0" fmla="*/ 0 w 11786"/>
              <a:gd name="connsiteY0" fmla="*/ 1914 h 9852"/>
              <a:gd name="connsiteX1" fmla="*/ 11780 w 11786"/>
              <a:gd name="connsiteY1" fmla="*/ 0 h 9852"/>
              <a:gd name="connsiteX2" fmla="*/ 11767 w 11786"/>
              <a:gd name="connsiteY2" fmla="*/ 7886 h 9852"/>
              <a:gd name="connsiteX3" fmla="*/ 1449 w 11786"/>
              <a:gd name="connsiteY3" fmla="*/ 8088 h 9852"/>
              <a:gd name="connsiteX4" fmla="*/ 0 w 11786"/>
              <a:gd name="connsiteY4" fmla="*/ 1914 h 9852"/>
              <a:gd name="connsiteX0" fmla="*/ 0 w 10000"/>
              <a:gd name="connsiteY0" fmla="*/ 1943 h 10804"/>
              <a:gd name="connsiteX1" fmla="*/ 9995 w 10000"/>
              <a:gd name="connsiteY1" fmla="*/ 0 h 10804"/>
              <a:gd name="connsiteX2" fmla="*/ 9984 w 10000"/>
              <a:gd name="connsiteY2" fmla="*/ 8004 h 10804"/>
              <a:gd name="connsiteX3" fmla="*/ 1229 w 10000"/>
              <a:gd name="connsiteY3" fmla="*/ 8210 h 10804"/>
              <a:gd name="connsiteX4" fmla="*/ 0 w 10000"/>
              <a:gd name="connsiteY4" fmla="*/ 1943 h 10804"/>
              <a:gd name="connsiteX0" fmla="*/ 0 w 10000"/>
              <a:gd name="connsiteY0" fmla="*/ 1943 h 11029"/>
              <a:gd name="connsiteX1" fmla="*/ 9995 w 10000"/>
              <a:gd name="connsiteY1" fmla="*/ 0 h 11029"/>
              <a:gd name="connsiteX2" fmla="*/ 9984 w 10000"/>
              <a:gd name="connsiteY2" fmla="*/ 8004 h 11029"/>
              <a:gd name="connsiteX3" fmla="*/ 1229 w 10000"/>
              <a:gd name="connsiteY3" fmla="*/ 8210 h 11029"/>
              <a:gd name="connsiteX4" fmla="*/ 0 w 10000"/>
              <a:gd name="connsiteY4" fmla="*/ 1943 h 1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29">
                <a:moveTo>
                  <a:pt x="0" y="1943"/>
                </a:moveTo>
                <a:cubicBezTo>
                  <a:pt x="3279" y="1841"/>
                  <a:pt x="6565" y="2861"/>
                  <a:pt x="9995" y="0"/>
                </a:cubicBezTo>
                <a:cubicBezTo>
                  <a:pt x="10018" y="4269"/>
                  <a:pt x="9961" y="3735"/>
                  <a:pt x="9984" y="8004"/>
                </a:cubicBezTo>
                <a:cubicBezTo>
                  <a:pt x="7112" y="13623"/>
                  <a:pt x="2322" y="10036"/>
                  <a:pt x="1229" y="8210"/>
                </a:cubicBezTo>
                <a:cubicBezTo>
                  <a:pt x="136" y="6384"/>
                  <a:pt x="950" y="5428"/>
                  <a:pt x="0" y="1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122C2BD-32F9-4B1B-9788-35EC4BDFC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9" y="552878"/>
            <a:ext cx="1509989" cy="518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C434C4B5-A294-442A-B4B6-781ECDD6A43A}"/>
              </a:ext>
            </a:extLst>
          </p:cNvPr>
          <p:cNvSpPr/>
          <p:nvPr/>
        </p:nvSpPr>
        <p:spPr>
          <a:xfrm>
            <a:off x="-13291" y="6496493"/>
            <a:ext cx="12218593" cy="3615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www.irojgar.com | irojgarmail@gmail.com | +91 77790 10101| +91 </a:t>
            </a:r>
            <a:r>
              <a:rPr lang="en-US" dirty="0" smtClean="0">
                <a:solidFill>
                  <a:prstClr val="white"/>
                </a:solidFill>
              </a:rPr>
              <a:t>90816 28628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9" name="Rectangle 1"/>
          <p:cNvSpPr/>
          <p:nvPr/>
        </p:nvSpPr>
        <p:spPr>
          <a:xfrm>
            <a:off x="13303" y="1437713"/>
            <a:ext cx="1390494" cy="5058780"/>
          </a:xfrm>
          <a:custGeom>
            <a:avLst/>
            <a:gdLst>
              <a:gd name="connsiteX0" fmla="*/ 0 w 1364737"/>
              <a:gd name="connsiteY0" fmla="*/ 0 h 5058780"/>
              <a:gd name="connsiteX1" fmla="*/ 1364737 w 1364737"/>
              <a:gd name="connsiteY1" fmla="*/ 0 h 5058780"/>
              <a:gd name="connsiteX2" fmla="*/ 1364737 w 1364737"/>
              <a:gd name="connsiteY2" fmla="*/ 5058780 h 5058780"/>
              <a:gd name="connsiteX3" fmla="*/ 0 w 1364737"/>
              <a:gd name="connsiteY3" fmla="*/ 5058780 h 5058780"/>
              <a:gd name="connsiteX4" fmla="*/ 0 w 1364737"/>
              <a:gd name="connsiteY4" fmla="*/ 0 h 5058780"/>
              <a:gd name="connsiteX0" fmla="*/ 0 w 1390494"/>
              <a:gd name="connsiteY0" fmla="*/ 0 h 5058780"/>
              <a:gd name="connsiteX1" fmla="*/ 1364737 w 1390494"/>
              <a:gd name="connsiteY1" fmla="*/ 0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0494" h="5058780">
                <a:moveTo>
                  <a:pt x="0" y="0"/>
                </a:moveTo>
                <a:cubicBezTo>
                  <a:pt x="459205" y="313386"/>
                  <a:pt x="738106" y="794196"/>
                  <a:pt x="1377615" y="940157"/>
                </a:cubicBezTo>
                <a:lnTo>
                  <a:pt x="1390494" y="3835287"/>
                </a:lnTo>
                <a:cubicBezTo>
                  <a:pt x="798207" y="4101450"/>
                  <a:pt x="463498" y="4650949"/>
                  <a:pt x="0" y="50587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black"/>
                </a:solidFill>
              </a:rPr>
              <a:t>Coaching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Placement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Immigration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Co-Working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20" name="Flowchart: Delay 19">
            <a:extLst>
              <a:ext uri="{FF2B5EF4-FFF2-40B4-BE49-F238E27FC236}">
                <a16:creationId xmlns="" xmlns:a16="http://schemas.microsoft.com/office/drawing/2014/main" id="{EFFD0DF3-F639-4742-A2E2-8B904FB253FD}"/>
              </a:ext>
            </a:extLst>
          </p:cNvPr>
          <p:cNvSpPr/>
          <p:nvPr/>
        </p:nvSpPr>
        <p:spPr>
          <a:xfrm>
            <a:off x="-13293" y="12233"/>
            <a:ext cx="1509823" cy="1425480"/>
          </a:xfrm>
          <a:prstGeom prst="flowChartDela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FFB26AEA-3F6E-43D7-83CB-56E6886551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4" y="132353"/>
            <a:ext cx="1082711" cy="113842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91472109-0475-4034-AAFA-473EB0EE382C}"/>
              </a:ext>
            </a:extLst>
          </p:cNvPr>
          <p:cNvCxnSpPr>
            <a:cxnSpLocks/>
          </p:cNvCxnSpPr>
          <p:nvPr/>
        </p:nvCxnSpPr>
        <p:spPr>
          <a:xfrm>
            <a:off x="130581" y="4498516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66C34EB-8580-446F-831B-DF8728325AC2}"/>
              </a:ext>
            </a:extLst>
          </p:cNvPr>
          <p:cNvCxnSpPr>
            <a:cxnSpLocks/>
          </p:cNvCxnSpPr>
          <p:nvPr/>
        </p:nvCxnSpPr>
        <p:spPr>
          <a:xfrm>
            <a:off x="115023" y="3967103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13256E47-DF05-4210-AD3F-6EF7999AEBD7}"/>
              </a:ext>
            </a:extLst>
          </p:cNvPr>
          <p:cNvCxnSpPr>
            <a:cxnSpLocks/>
          </p:cNvCxnSpPr>
          <p:nvPr/>
        </p:nvCxnSpPr>
        <p:spPr>
          <a:xfrm>
            <a:off x="115024" y="3436147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3207896" y="211708"/>
            <a:ext cx="6640642" cy="859621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b="1" dirty="0" smtClean="0">
              <a:solidFill>
                <a:schemeClr val="bg1"/>
              </a:solidFill>
              <a:latin typeface="Cambria" pitchFamily="18" charset="0"/>
            </a:endParaRPr>
          </a:p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Cambria" pitchFamily="18" charset="0"/>
              </a:rPr>
              <a:t>Candidate’s </a:t>
            </a:r>
            <a:r>
              <a:rPr lang="en-GB" sz="2400" b="1" dirty="0">
                <a:solidFill>
                  <a:schemeClr val="bg1"/>
                </a:solidFill>
                <a:latin typeface="Cambria" pitchFamily="18" charset="0"/>
              </a:rPr>
              <a:t>Perceptions for Employability</a:t>
            </a:r>
            <a:endParaRPr lang="en-GB" sz="2400" dirty="0">
              <a:solidFill>
                <a:schemeClr val="bg1"/>
              </a:solidFill>
              <a:latin typeface="Cambria" pitchFamily="18" charset="0"/>
            </a:endParaRPr>
          </a:p>
          <a:p>
            <a:pPr algn="ctr"/>
            <a:endParaRPr lang="en-IN" dirty="0"/>
          </a:p>
        </p:txBody>
      </p:sp>
      <p:sp>
        <p:nvSpPr>
          <p:cNvPr id="15" name="Rounded Rectangular Callout 7"/>
          <p:cNvSpPr>
            <a:spLocks noChangeArrowheads="1"/>
          </p:cNvSpPr>
          <p:nvPr/>
        </p:nvSpPr>
        <p:spPr bwMode="auto">
          <a:xfrm rot="21225319">
            <a:off x="1945580" y="1642040"/>
            <a:ext cx="3563938" cy="903288"/>
          </a:xfrm>
          <a:prstGeom prst="wedgeRoundRectCallout">
            <a:avLst>
              <a:gd name="adj1" fmla="val -20833"/>
              <a:gd name="adj2" fmla="val 62500"/>
              <a:gd name="adj3" fmla="val 16667"/>
            </a:avLst>
          </a:prstGeom>
          <a:solidFill>
            <a:schemeClr val="bg2">
              <a:lumMod val="5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algn="ctr"/>
            <a:r>
              <a:rPr lang="en-GB" altLang="en-US" sz="2400" b="1" dirty="0">
                <a:solidFill>
                  <a:schemeClr val="bg1"/>
                </a:solidFill>
              </a:rPr>
              <a:t>“How likely you are to get a job”. </a:t>
            </a:r>
          </a:p>
        </p:txBody>
      </p:sp>
      <p:sp>
        <p:nvSpPr>
          <p:cNvPr id="16" name="Oval Callout 8"/>
          <p:cNvSpPr>
            <a:spLocks noChangeArrowheads="1"/>
          </p:cNvSpPr>
          <p:nvPr/>
        </p:nvSpPr>
        <p:spPr bwMode="auto">
          <a:xfrm rot="343616">
            <a:off x="6970018" y="1688078"/>
            <a:ext cx="3341687" cy="2352675"/>
          </a:xfrm>
          <a:prstGeom prst="wedgeEllipseCallout">
            <a:avLst>
              <a:gd name="adj1" fmla="val -11787"/>
              <a:gd name="adj2" fmla="val 15023"/>
            </a:avLst>
          </a:prstGeom>
          <a:solidFill>
            <a:schemeClr val="bg2">
              <a:lumMod val="5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algn="ctr"/>
            <a:r>
              <a:rPr lang="en-GB" altLang="en-US" sz="2000" b="1" dirty="0">
                <a:solidFill>
                  <a:schemeClr val="bg1"/>
                </a:solidFill>
              </a:rPr>
              <a:t>“The stuff you have to make someone want to give you a job over someone else”. </a:t>
            </a:r>
          </a:p>
        </p:txBody>
      </p:sp>
      <p:sp>
        <p:nvSpPr>
          <p:cNvPr id="17" name="Cloud Callout 9"/>
          <p:cNvSpPr>
            <a:spLocks noChangeArrowheads="1"/>
          </p:cNvSpPr>
          <p:nvPr/>
        </p:nvSpPr>
        <p:spPr bwMode="auto">
          <a:xfrm rot="233085">
            <a:off x="3577530" y="2475478"/>
            <a:ext cx="3287713" cy="2173287"/>
          </a:xfrm>
          <a:prstGeom prst="cloudCallout">
            <a:avLst>
              <a:gd name="adj1" fmla="val -16940"/>
              <a:gd name="adj2" fmla="val 56681"/>
            </a:avLst>
          </a:prstGeom>
          <a:solidFill>
            <a:schemeClr val="bg2">
              <a:lumMod val="5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algn="ctr"/>
            <a:r>
              <a:rPr lang="en-GB" altLang="en-US" sz="2400" b="1" dirty="0">
                <a:solidFill>
                  <a:schemeClr val="bg1"/>
                </a:solidFill>
              </a:rPr>
              <a:t>“How well suited you are to a specific job”. </a:t>
            </a:r>
          </a:p>
        </p:txBody>
      </p:sp>
    </p:spTree>
    <p:extLst>
      <p:ext uri="{BB962C8B-B14F-4D97-AF65-F5344CB8AC3E}">
        <p14:creationId xmlns:p14="http://schemas.microsoft.com/office/powerpoint/2010/main" val="2163041221"/>
      </p:ext>
    </p:extLst>
  </p:cSld>
  <p:clrMapOvr>
    <a:masterClrMapping/>
  </p:clrMapOvr>
  <p:transition spd="med" advTm="7000">
    <p:pull dir="r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" t="18851" r="22998" b="41786"/>
          <a:stretch>
            <a:fillRect/>
          </a:stretch>
        </p:blipFill>
        <p:spPr bwMode="auto">
          <a:xfrm>
            <a:off x="2791900" y="4131030"/>
            <a:ext cx="8001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owchart: Manual Input 3">
            <a:extLst>
              <a:ext uri="{FF2B5EF4-FFF2-40B4-BE49-F238E27FC236}">
                <a16:creationId xmlns="" xmlns:a16="http://schemas.microsoft.com/office/drawing/2014/main" id="{AA5BE789-F2E5-47F5-AEF9-A829ED4C72A2}"/>
              </a:ext>
            </a:extLst>
          </p:cNvPr>
          <p:cNvSpPr/>
          <p:nvPr/>
        </p:nvSpPr>
        <p:spPr>
          <a:xfrm>
            <a:off x="10670064" y="1196346"/>
            <a:ext cx="1509989" cy="46967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9659 w 10000"/>
              <a:gd name="connsiteY2" fmla="*/ 6504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7228"/>
              <a:gd name="connsiteX1" fmla="*/ 10000 w 10000"/>
              <a:gd name="connsiteY1" fmla="*/ 0 h 7228"/>
              <a:gd name="connsiteX2" fmla="*/ 9659 w 10000"/>
              <a:gd name="connsiteY2" fmla="*/ 6504 h 7228"/>
              <a:gd name="connsiteX3" fmla="*/ 68 w 10000"/>
              <a:gd name="connsiteY3" fmla="*/ 7228 h 7228"/>
              <a:gd name="connsiteX4" fmla="*/ 0 w 10000"/>
              <a:gd name="connsiteY4" fmla="*/ 2000 h 7228"/>
              <a:gd name="connsiteX0" fmla="*/ 0 w 9795"/>
              <a:gd name="connsiteY0" fmla="*/ 2702 h 9935"/>
              <a:gd name="connsiteX1" fmla="*/ 9795 w 9795"/>
              <a:gd name="connsiteY1" fmla="*/ 0 h 9935"/>
              <a:gd name="connsiteX2" fmla="*/ 9659 w 9795"/>
              <a:gd name="connsiteY2" fmla="*/ 8933 h 9935"/>
              <a:gd name="connsiteX3" fmla="*/ 68 w 9795"/>
              <a:gd name="connsiteY3" fmla="*/ 9935 h 9935"/>
              <a:gd name="connsiteX4" fmla="*/ 0 w 9795"/>
              <a:gd name="connsiteY4" fmla="*/ 2702 h 9935"/>
              <a:gd name="connsiteX0" fmla="*/ 0 w 10000"/>
              <a:gd name="connsiteY0" fmla="*/ 2720 h 10658"/>
              <a:gd name="connsiteX1" fmla="*/ 10000 w 10000"/>
              <a:gd name="connsiteY1" fmla="*/ 0 h 10658"/>
              <a:gd name="connsiteX2" fmla="*/ 9861 w 10000"/>
              <a:gd name="connsiteY2" fmla="*/ 8991 h 10658"/>
              <a:gd name="connsiteX3" fmla="*/ 695 w 10000"/>
              <a:gd name="connsiteY3" fmla="*/ 10658 h 10658"/>
              <a:gd name="connsiteX4" fmla="*/ 0 w 10000"/>
              <a:gd name="connsiteY4" fmla="*/ 2720 h 10658"/>
              <a:gd name="connsiteX0" fmla="*/ 768 w 9306"/>
              <a:gd name="connsiteY0" fmla="*/ 2391 h 10658"/>
              <a:gd name="connsiteX1" fmla="*/ 9306 w 9306"/>
              <a:gd name="connsiteY1" fmla="*/ 0 h 10658"/>
              <a:gd name="connsiteX2" fmla="*/ 9167 w 9306"/>
              <a:gd name="connsiteY2" fmla="*/ 8991 h 10658"/>
              <a:gd name="connsiteX3" fmla="*/ 1 w 9306"/>
              <a:gd name="connsiteY3" fmla="*/ 10658 h 10658"/>
              <a:gd name="connsiteX4" fmla="*/ 768 w 9306"/>
              <a:gd name="connsiteY4" fmla="*/ 2391 h 10658"/>
              <a:gd name="connsiteX0" fmla="*/ 824 w 9999"/>
              <a:gd name="connsiteY0" fmla="*/ 2243 h 10000"/>
              <a:gd name="connsiteX1" fmla="*/ 9999 w 9999"/>
              <a:gd name="connsiteY1" fmla="*/ 0 h 10000"/>
              <a:gd name="connsiteX2" fmla="*/ 9850 w 9999"/>
              <a:gd name="connsiteY2" fmla="*/ 8436 h 10000"/>
              <a:gd name="connsiteX3" fmla="*/ 0 w 9999"/>
              <a:gd name="connsiteY3" fmla="*/ 10000 h 10000"/>
              <a:gd name="connsiteX4" fmla="*/ 824 w 9999"/>
              <a:gd name="connsiteY4" fmla="*/ 2243 h 10000"/>
              <a:gd name="connsiteX0" fmla="*/ 824 w 10374"/>
              <a:gd name="connsiteY0" fmla="*/ 83 h 7840"/>
              <a:gd name="connsiteX1" fmla="*/ 10374 w 10374"/>
              <a:gd name="connsiteY1" fmla="*/ 0 h 7840"/>
              <a:gd name="connsiteX2" fmla="*/ 9851 w 10374"/>
              <a:gd name="connsiteY2" fmla="*/ 6276 h 7840"/>
              <a:gd name="connsiteX3" fmla="*/ 0 w 10374"/>
              <a:gd name="connsiteY3" fmla="*/ 7840 h 7840"/>
              <a:gd name="connsiteX4" fmla="*/ 824 w 10374"/>
              <a:gd name="connsiteY4" fmla="*/ 83 h 7840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289 w 9495"/>
              <a:gd name="connsiteY0" fmla="*/ 106 h 10237"/>
              <a:gd name="connsiteX1" fmla="*/ 9495 w 9495"/>
              <a:gd name="connsiteY1" fmla="*/ 0 h 10237"/>
              <a:gd name="connsiteX2" fmla="*/ 9424 w 9495"/>
              <a:gd name="connsiteY2" fmla="*/ 10157 h 10237"/>
              <a:gd name="connsiteX3" fmla="*/ 0 w 9495"/>
              <a:gd name="connsiteY3" fmla="*/ 10236 h 10237"/>
              <a:gd name="connsiteX4" fmla="*/ 289 w 9495"/>
              <a:gd name="connsiteY4" fmla="*/ 106 h 10237"/>
              <a:gd name="connsiteX0" fmla="*/ 304 w 9946"/>
              <a:gd name="connsiteY0" fmla="*/ 694 h 10590"/>
              <a:gd name="connsiteX1" fmla="*/ 9696 w 9946"/>
              <a:gd name="connsiteY1" fmla="*/ 0 h 10590"/>
              <a:gd name="connsiteX2" fmla="*/ 9925 w 9946"/>
              <a:gd name="connsiteY2" fmla="*/ 10512 h 10590"/>
              <a:gd name="connsiteX3" fmla="*/ 0 w 9946"/>
              <a:gd name="connsiteY3" fmla="*/ 10589 h 10590"/>
              <a:gd name="connsiteX4" fmla="*/ 304 w 9946"/>
              <a:gd name="connsiteY4" fmla="*/ 694 h 1059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4"/>
              <a:gd name="connsiteX1" fmla="*/ 9749 w 10000"/>
              <a:gd name="connsiteY1" fmla="*/ 0 h 10004"/>
              <a:gd name="connsiteX2" fmla="*/ 9979 w 10000"/>
              <a:gd name="connsiteY2" fmla="*/ 9926 h 10004"/>
              <a:gd name="connsiteX3" fmla="*/ 0 w 10000"/>
              <a:gd name="connsiteY3" fmla="*/ 9999 h 10004"/>
              <a:gd name="connsiteX4" fmla="*/ 306 w 10000"/>
              <a:gd name="connsiteY4" fmla="*/ 655 h 10004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54"/>
              <a:gd name="connsiteY0" fmla="*/ 655 h 10185"/>
              <a:gd name="connsiteX1" fmla="*/ 10054 w 10054"/>
              <a:gd name="connsiteY1" fmla="*/ 0 h 10185"/>
              <a:gd name="connsiteX2" fmla="*/ 9979 w 10054"/>
              <a:gd name="connsiteY2" fmla="*/ 9926 h 10185"/>
              <a:gd name="connsiteX3" fmla="*/ 0 w 10054"/>
              <a:gd name="connsiteY3" fmla="*/ 9999 h 10185"/>
              <a:gd name="connsiteX4" fmla="*/ 306 w 10054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109 w 12858"/>
              <a:gd name="connsiteY0" fmla="*/ 510 h 10088"/>
              <a:gd name="connsiteX1" fmla="*/ 12679 w 12858"/>
              <a:gd name="connsiteY1" fmla="*/ 0 h 10088"/>
              <a:gd name="connsiteX2" fmla="*/ 12833 w 12858"/>
              <a:gd name="connsiteY2" fmla="*/ 9829 h 10088"/>
              <a:gd name="connsiteX3" fmla="*/ 2625 w 12858"/>
              <a:gd name="connsiteY3" fmla="*/ 9902 h 10088"/>
              <a:gd name="connsiteX4" fmla="*/ 109 w 12858"/>
              <a:gd name="connsiteY4" fmla="*/ 510 h 10088"/>
              <a:gd name="connsiteX0" fmla="*/ 89 w 12838"/>
              <a:gd name="connsiteY0" fmla="*/ 510 h 10088"/>
              <a:gd name="connsiteX1" fmla="*/ 12659 w 12838"/>
              <a:gd name="connsiteY1" fmla="*/ 0 h 10088"/>
              <a:gd name="connsiteX2" fmla="*/ 12813 w 12838"/>
              <a:gd name="connsiteY2" fmla="*/ 9829 h 10088"/>
              <a:gd name="connsiteX3" fmla="*/ 4411 w 12838"/>
              <a:gd name="connsiteY3" fmla="*/ 9902 h 10088"/>
              <a:gd name="connsiteX4" fmla="*/ 89 w 12838"/>
              <a:gd name="connsiteY4" fmla="*/ 510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406 w 18000"/>
              <a:gd name="connsiteY0" fmla="*/ 0 h 10474"/>
              <a:gd name="connsiteX1" fmla="*/ 17821 w 18000"/>
              <a:gd name="connsiteY1" fmla="*/ 386 h 10474"/>
              <a:gd name="connsiteX2" fmla="*/ 17975 w 18000"/>
              <a:gd name="connsiteY2" fmla="*/ 10215 h 10474"/>
              <a:gd name="connsiteX3" fmla="*/ 9573 w 18000"/>
              <a:gd name="connsiteY3" fmla="*/ 10288 h 10474"/>
              <a:gd name="connsiteX4" fmla="*/ 406 w 18000"/>
              <a:gd name="connsiteY4" fmla="*/ 0 h 10474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698"/>
              <a:gd name="connsiteX1" fmla="*/ 18414 w 18414"/>
              <a:gd name="connsiteY1" fmla="*/ 0 h 10698"/>
              <a:gd name="connsiteX2" fmla="*/ 18125 w 18414"/>
              <a:gd name="connsiteY2" fmla="*/ 10458 h 10698"/>
              <a:gd name="connsiteX3" fmla="*/ 9723 w 18414"/>
              <a:gd name="connsiteY3" fmla="*/ 10531 h 10698"/>
              <a:gd name="connsiteX4" fmla="*/ 9433 w 18414"/>
              <a:gd name="connsiteY4" fmla="*/ 2518 h 10698"/>
              <a:gd name="connsiteX5" fmla="*/ 556 w 18414"/>
              <a:gd name="connsiteY5" fmla="*/ 243 h 10698"/>
              <a:gd name="connsiteX0" fmla="*/ 556 w 18414"/>
              <a:gd name="connsiteY0" fmla="*/ 243 h 10531"/>
              <a:gd name="connsiteX1" fmla="*/ 18414 w 18414"/>
              <a:gd name="connsiteY1" fmla="*/ 0 h 10531"/>
              <a:gd name="connsiteX2" fmla="*/ 18125 w 18414"/>
              <a:gd name="connsiteY2" fmla="*/ 10458 h 10531"/>
              <a:gd name="connsiteX3" fmla="*/ 9723 w 18414"/>
              <a:gd name="connsiteY3" fmla="*/ 10531 h 10531"/>
              <a:gd name="connsiteX4" fmla="*/ 9433 w 18414"/>
              <a:gd name="connsiteY4" fmla="*/ 2518 h 10531"/>
              <a:gd name="connsiteX5" fmla="*/ 556 w 18414"/>
              <a:gd name="connsiteY5" fmla="*/ 243 h 10531"/>
              <a:gd name="connsiteX0" fmla="*/ 556 w 18414"/>
              <a:gd name="connsiteY0" fmla="*/ 243 h 10623"/>
              <a:gd name="connsiteX1" fmla="*/ 18414 w 18414"/>
              <a:gd name="connsiteY1" fmla="*/ 0 h 10623"/>
              <a:gd name="connsiteX2" fmla="*/ 18125 w 18414"/>
              <a:gd name="connsiteY2" fmla="*/ 10458 h 10623"/>
              <a:gd name="connsiteX3" fmla="*/ 9723 w 18414"/>
              <a:gd name="connsiteY3" fmla="*/ 10531 h 10623"/>
              <a:gd name="connsiteX4" fmla="*/ 9433 w 18414"/>
              <a:gd name="connsiteY4" fmla="*/ 2518 h 10623"/>
              <a:gd name="connsiteX5" fmla="*/ 556 w 18414"/>
              <a:gd name="connsiteY5" fmla="*/ 243 h 10623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71 w 18429"/>
              <a:gd name="connsiteY0" fmla="*/ 243 h 10694"/>
              <a:gd name="connsiteX1" fmla="*/ 18429 w 18429"/>
              <a:gd name="connsiteY1" fmla="*/ 0 h 10694"/>
              <a:gd name="connsiteX2" fmla="*/ 18140 w 18429"/>
              <a:gd name="connsiteY2" fmla="*/ 10458 h 10694"/>
              <a:gd name="connsiteX3" fmla="*/ 10846 w 18429"/>
              <a:gd name="connsiteY3" fmla="*/ 10531 h 10694"/>
              <a:gd name="connsiteX4" fmla="*/ 9116 w 18429"/>
              <a:gd name="connsiteY4" fmla="*/ 2445 h 10694"/>
              <a:gd name="connsiteX5" fmla="*/ 571 w 18429"/>
              <a:gd name="connsiteY5" fmla="*/ 243 h 10694"/>
              <a:gd name="connsiteX0" fmla="*/ 591 w 18449"/>
              <a:gd name="connsiteY0" fmla="*/ 243 h 10694"/>
              <a:gd name="connsiteX1" fmla="*/ 18449 w 18449"/>
              <a:gd name="connsiteY1" fmla="*/ 0 h 10694"/>
              <a:gd name="connsiteX2" fmla="*/ 18160 w 18449"/>
              <a:gd name="connsiteY2" fmla="*/ 10458 h 10694"/>
              <a:gd name="connsiteX3" fmla="*/ 10866 w 18449"/>
              <a:gd name="connsiteY3" fmla="*/ 10531 h 10694"/>
              <a:gd name="connsiteX4" fmla="*/ 9136 w 18449"/>
              <a:gd name="connsiteY4" fmla="*/ 2445 h 10694"/>
              <a:gd name="connsiteX5" fmla="*/ 591 w 18449"/>
              <a:gd name="connsiteY5" fmla="*/ 243 h 10694"/>
              <a:gd name="connsiteX0" fmla="*/ 694 w 18552"/>
              <a:gd name="connsiteY0" fmla="*/ 243 h 10694"/>
              <a:gd name="connsiteX1" fmla="*/ 18552 w 18552"/>
              <a:gd name="connsiteY1" fmla="*/ 0 h 10694"/>
              <a:gd name="connsiteX2" fmla="*/ 18263 w 18552"/>
              <a:gd name="connsiteY2" fmla="*/ 10458 h 10694"/>
              <a:gd name="connsiteX3" fmla="*/ 10969 w 18552"/>
              <a:gd name="connsiteY3" fmla="*/ 10531 h 10694"/>
              <a:gd name="connsiteX4" fmla="*/ 9239 w 18552"/>
              <a:gd name="connsiteY4" fmla="*/ 2445 h 10694"/>
              <a:gd name="connsiteX5" fmla="*/ 694 w 18552"/>
              <a:gd name="connsiteY5" fmla="*/ 243 h 10694"/>
              <a:gd name="connsiteX0" fmla="*/ 582 w 18440"/>
              <a:gd name="connsiteY0" fmla="*/ 243 h 10694"/>
              <a:gd name="connsiteX1" fmla="*/ 18440 w 18440"/>
              <a:gd name="connsiteY1" fmla="*/ 0 h 10694"/>
              <a:gd name="connsiteX2" fmla="*/ 18151 w 18440"/>
              <a:gd name="connsiteY2" fmla="*/ 10458 h 10694"/>
              <a:gd name="connsiteX3" fmla="*/ 10857 w 18440"/>
              <a:gd name="connsiteY3" fmla="*/ 10531 h 10694"/>
              <a:gd name="connsiteX4" fmla="*/ 9127 w 18440"/>
              <a:gd name="connsiteY4" fmla="*/ 2445 h 10694"/>
              <a:gd name="connsiteX5" fmla="*/ 582 w 18440"/>
              <a:gd name="connsiteY5" fmla="*/ 243 h 10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0" h="10694">
                <a:moveTo>
                  <a:pt x="582" y="243"/>
                </a:moveTo>
                <a:cubicBezTo>
                  <a:pt x="4142" y="606"/>
                  <a:pt x="13581" y="993"/>
                  <a:pt x="18440" y="0"/>
                </a:cubicBezTo>
                <a:cubicBezTo>
                  <a:pt x="18313" y="3333"/>
                  <a:pt x="18279" y="7126"/>
                  <a:pt x="18151" y="10458"/>
                </a:cubicBezTo>
                <a:cubicBezTo>
                  <a:pt x="15350" y="10797"/>
                  <a:pt x="13547" y="10725"/>
                  <a:pt x="10857" y="10531"/>
                </a:cubicBezTo>
                <a:cubicBezTo>
                  <a:pt x="11292" y="8155"/>
                  <a:pt x="10655" y="4160"/>
                  <a:pt x="9127" y="2445"/>
                </a:cubicBezTo>
                <a:cubicBezTo>
                  <a:pt x="7377" y="876"/>
                  <a:pt x="-2466" y="530"/>
                  <a:pt x="582" y="243"/>
                </a:cubicBezTo>
                <a:close/>
              </a:path>
            </a:pathLst>
          </a:custGeom>
          <a:solidFill>
            <a:srgbClr val="3966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FE5B780-BCC7-4141-AA69-9F8B00602631}"/>
              </a:ext>
            </a:extLst>
          </p:cNvPr>
          <p:cNvSpPr txBox="1"/>
          <p:nvPr/>
        </p:nvSpPr>
        <p:spPr>
          <a:xfrm>
            <a:off x="11621386" y="1945758"/>
            <a:ext cx="382772" cy="3838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JOBS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FOR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JANTA</a:t>
            </a:r>
            <a:endParaRPr lang="en-IN" sz="2000" b="1" dirty="0">
              <a:solidFill>
                <a:prstClr val="white"/>
              </a:solidFill>
              <a:latin typeface="Aileron Heavy" panose="00000A00000000000000" pitchFamily="50" charset="0"/>
            </a:endParaRPr>
          </a:p>
        </p:txBody>
      </p:sp>
      <p:sp>
        <p:nvSpPr>
          <p:cNvPr id="8" name="Flowchart: Manual Operation 7">
            <a:extLst>
              <a:ext uri="{FF2B5EF4-FFF2-40B4-BE49-F238E27FC236}">
                <a16:creationId xmlns="" xmlns:a16="http://schemas.microsoft.com/office/drawing/2014/main" id="{F6A25CFE-8A0E-47AC-A342-F393F7EFFC45}"/>
              </a:ext>
            </a:extLst>
          </p:cNvPr>
          <p:cNvSpPr/>
          <p:nvPr/>
        </p:nvSpPr>
        <p:spPr>
          <a:xfrm>
            <a:off x="10142089" y="211709"/>
            <a:ext cx="2049911" cy="11477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626"/>
              <a:gd name="connsiteX1" fmla="*/ 10000 w 10000"/>
              <a:gd name="connsiteY1" fmla="*/ 0 h 10626"/>
              <a:gd name="connsiteX2" fmla="*/ 8000 w 10000"/>
              <a:gd name="connsiteY2" fmla="*/ 10000 h 10626"/>
              <a:gd name="connsiteX3" fmla="*/ 2000 w 10000"/>
              <a:gd name="connsiteY3" fmla="*/ 10000 h 10626"/>
              <a:gd name="connsiteX4" fmla="*/ 0 w 10000"/>
              <a:gd name="connsiteY4" fmla="*/ 0 h 10626"/>
              <a:gd name="connsiteX0" fmla="*/ 0 w 10000"/>
              <a:gd name="connsiteY0" fmla="*/ 0 h 11094"/>
              <a:gd name="connsiteX1" fmla="*/ 10000 w 10000"/>
              <a:gd name="connsiteY1" fmla="*/ 0 h 11094"/>
              <a:gd name="connsiteX2" fmla="*/ 8000 w 10000"/>
              <a:gd name="connsiteY2" fmla="*/ 10000 h 11094"/>
              <a:gd name="connsiteX3" fmla="*/ 2000 w 10000"/>
              <a:gd name="connsiteY3" fmla="*/ 10000 h 11094"/>
              <a:gd name="connsiteX4" fmla="*/ 0 w 10000"/>
              <a:gd name="connsiteY4" fmla="*/ 0 h 11094"/>
              <a:gd name="connsiteX0" fmla="*/ 0 w 10744"/>
              <a:gd name="connsiteY0" fmla="*/ 0 h 11047"/>
              <a:gd name="connsiteX1" fmla="*/ 10000 w 10744"/>
              <a:gd name="connsiteY1" fmla="*/ 0 h 11047"/>
              <a:gd name="connsiteX2" fmla="*/ 10744 w 10744"/>
              <a:gd name="connsiteY2" fmla="*/ 9899 h 11047"/>
              <a:gd name="connsiteX3" fmla="*/ 2000 w 10744"/>
              <a:gd name="connsiteY3" fmla="*/ 10000 h 11047"/>
              <a:gd name="connsiteX4" fmla="*/ 0 w 10744"/>
              <a:gd name="connsiteY4" fmla="*/ 0 h 11047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937 w 11681"/>
              <a:gd name="connsiteY0" fmla="*/ 2718 h 13765"/>
              <a:gd name="connsiteX1" fmla="*/ 11599 w 11681"/>
              <a:gd name="connsiteY1" fmla="*/ 0 h 13765"/>
              <a:gd name="connsiteX2" fmla="*/ 11681 w 11681"/>
              <a:gd name="connsiteY2" fmla="*/ 12617 h 13765"/>
              <a:gd name="connsiteX3" fmla="*/ 2937 w 11681"/>
              <a:gd name="connsiteY3" fmla="*/ 12718 h 13765"/>
              <a:gd name="connsiteX4" fmla="*/ 937 w 11681"/>
              <a:gd name="connsiteY4" fmla="*/ 2718 h 13765"/>
              <a:gd name="connsiteX0" fmla="*/ 1100 w 11844"/>
              <a:gd name="connsiteY0" fmla="*/ 2718 h 13765"/>
              <a:gd name="connsiteX1" fmla="*/ 11762 w 11844"/>
              <a:gd name="connsiteY1" fmla="*/ 0 h 13765"/>
              <a:gd name="connsiteX2" fmla="*/ 11844 w 11844"/>
              <a:gd name="connsiteY2" fmla="*/ 12617 h 13765"/>
              <a:gd name="connsiteX3" fmla="*/ 3100 w 11844"/>
              <a:gd name="connsiteY3" fmla="*/ 12718 h 13765"/>
              <a:gd name="connsiteX4" fmla="*/ 1100 w 11844"/>
              <a:gd name="connsiteY4" fmla="*/ 2718 h 13765"/>
              <a:gd name="connsiteX0" fmla="*/ 1100 w 12330"/>
              <a:gd name="connsiteY0" fmla="*/ 2819 h 13866"/>
              <a:gd name="connsiteX1" fmla="*/ 12330 w 12330"/>
              <a:gd name="connsiteY1" fmla="*/ 0 h 13866"/>
              <a:gd name="connsiteX2" fmla="*/ 11844 w 12330"/>
              <a:gd name="connsiteY2" fmla="*/ 12718 h 13866"/>
              <a:gd name="connsiteX3" fmla="*/ 3100 w 12330"/>
              <a:gd name="connsiteY3" fmla="*/ 12819 h 13866"/>
              <a:gd name="connsiteX4" fmla="*/ 1100 w 12330"/>
              <a:gd name="connsiteY4" fmla="*/ 2819 h 13866"/>
              <a:gd name="connsiteX0" fmla="*/ 1100 w 12336"/>
              <a:gd name="connsiteY0" fmla="*/ 2819 h 13820"/>
              <a:gd name="connsiteX1" fmla="*/ 12330 w 12336"/>
              <a:gd name="connsiteY1" fmla="*/ 0 h 13820"/>
              <a:gd name="connsiteX2" fmla="*/ 12317 w 12336"/>
              <a:gd name="connsiteY2" fmla="*/ 12617 h 13820"/>
              <a:gd name="connsiteX3" fmla="*/ 3100 w 12336"/>
              <a:gd name="connsiteY3" fmla="*/ 12819 h 13820"/>
              <a:gd name="connsiteX4" fmla="*/ 1100 w 12336"/>
              <a:gd name="connsiteY4" fmla="*/ 2819 h 13820"/>
              <a:gd name="connsiteX0" fmla="*/ 1100 w 12336"/>
              <a:gd name="connsiteY0" fmla="*/ 2819 h 15559"/>
              <a:gd name="connsiteX1" fmla="*/ 12330 w 12336"/>
              <a:gd name="connsiteY1" fmla="*/ 0 h 15559"/>
              <a:gd name="connsiteX2" fmla="*/ 12317 w 12336"/>
              <a:gd name="connsiteY2" fmla="*/ 12617 h 15559"/>
              <a:gd name="connsiteX3" fmla="*/ 3100 w 12336"/>
              <a:gd name="connsiteY3" fmla="*/ 12819 h 15559"/>
              <a:gd name="connsiteX4" fmla="*/ 1100 w 12336"/>
              <a:gd name="connsiteY4" fmla="*/ 2819 h 15559"/>
              <a:gd name="connsiteX0" fmla="*/ 1189 w 12425"/>
              <a:gd name="connsiteY0" fmla="*/ 2819 h 15559"/>
              <a:gd name="connsiteX1" fmla="*/ 12419 w 12425"/>
              <a:gd name="connsiteY1" fmla="*/ 0 h 15559"/>
              <a:gd name="connsiteX2" fmla="*/ 12406 w 12425"/>
              <a:gd name="connsiteY2" fmla="*/ 12617 h 15559"/>
              <a:gd name="connsiteX3" fmla="*/ 3189 w 12425"/>
              <a:gd name="connsiteY3" fmla="*/ 12819 h 15559"/>
              <a:gd name="connsiteX4" fmla="*/ 1189 w 12425"/>
              <a:gd name="connsiteY4" fmla="*/ 2819 h 15559"/>
              <a:gd name="connsiteX0" fmla="*/ 1189 w 12425"/>
              <a:gd name="connsiteY0" fmla="*/ 2819 h 15587"/>
              <a:gd name="connsiteX1" fmla="*/ 12419 w 12425"/>
              <a:gd name="connsiteY1" fmla="*/ 0 h 15587"/>
              <a:gd name="connsiteX2" fmla="*/ 12406 w 12425"/>
              <a:gd name="connsiteY2" fmla="*/ 12617 h 15587"/>
              <a:gd name="connsiteX3" fmla="*/ 3189 w 12425"/>
              <a:gd name="connsiteY3" fmla="*/ 12819 h 15587"/>
              <a:gd name="connsiteX4" fmla="*/ 1189 w 12425"/>
              <a:gd name="connsiteY4" fmla="*/ 2819 h 15587"/>
              <a:gd name="connsiteX0" fmla="*/ 1171 w 12407"/>
              <a:gd name="connsiteY0" fmla="*/ 2819 h 15587"/>
              <a:gd name="connsiteX1" fmla="*/ 12401 w 12407"/>
              <a:gd name="connsiteY1" fmla="*/ 0 h 15587"/>
              <a:gd name="connsiteX2" fmla="*/ 12388 w 12407"/>
              <a:gd name="connsiteY2" fmla="*/ 12617 h 15587"/>
              <a:gd name="connsiteX3" fmla="*/ 3171 w 12407"/>
              <a:gd name="connsiteY3" fmla="*/ 12819 h 15587"/>
              <a:gd name="connsiteX4" fmla="*/ 1171 w 12407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266"/>
              <a:gd name="connsiteX1" fmla="*/ 11409 w 11415"/>
              <a:gd name="connsiteY1" fmla="*/ 0 h 15266"/>
              <a:gd name="connsiteX2" fmla="*/ 11396 w 11415"/>
              <a:gd name="connsiteY2" fmla="*/ 12114 h 15266"/>
              <a:gd name="connsiteX3" fmla="*/ 2179 w 11415"/>
              <a:gd name="connsiteY3" fmla="*/ 12819 h 15266"/>
              <a:gd name="connsiteX4" fmla="*/ 179 w 11415"/>
              <a:gd name="connsiteY4" fmla="*/ 2819 h 15266"/>
              <a:gd name="connsiteX0" fmla="*/ 209 w 11445"/>
              <a:gd name="connsiteY0" fmla="*/ 2819 h 14638"/>
              <a:gd name="connsiteX1" fmla="*/ 11439 w 11445"/>
              <a:gd name="connsiteY1" fmla="*/ 0 h 14638"/>
              <a:gd name="connsiteX2" fmla="*/ 11426 w 11445"/>
              <a:gd name="connsiteY2" fmla="*/ 12114 h 14638"/>
              <a:gd name="connsiteX3" fmla="*/ 2026 w 11445"/>
              <a:gd name="connsiteY3" fmla="*/ 10806 h 14638"/>
              <a:gd name="connsiteX4" fmla="*/ 209 w 11445"/>
              <a:gd name="connsiteY4" fmla="*/ 2819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823"/>
              <a:gd name="connsiteX1" fmla="*/ 11859 w 11865"/>
              <a:gd name="connsiteY1" fmla="*/ 0 h 14823"/>
              <a:gd name="connsiteX2" fmla="*/ 11846 w 11865"/>
              <a:gd name="connsiteY2" fmla="*/ 12114 h 14823"/>
              <a:gd name="connsiteX3" fmla="*/ 2446 w 11865"/>
              <a:gd name="connsiteY3" fmla="*/ 10806 h 14823"/>
              <a:gd name="connsiteX4" fmla="*/ 140 w 11865"/>
              <a:gd name="connsiteY4" fmla="*/ 504 h 14823"/>
              <a:gd name="connsiteX0" fmla="*/ 140 w 11865"/>
              <a:gd name="connsiteY0" fmla="*/ 504 h 15493"/>
              <a:gd name="connsiteX1" fmla="*/ 11859 w 11865"/>
              <a:gd name="connsiteY1" fmla="*/ 0 h 15493"/>
              <a:gd name="connsiteX2" fmla="*/ 11846 w 11865"/>
              <a:gd name="connsiteY2" fmla="*/ 12114 h 15493"/>
              <a:gd name="connsiteX3" fmla="*/ 2446 w 11865"/>
              <a:gd name="connsiteY3" fmla="*/ 10806 h 15493"/>
              <a:gd name="connsiteX4" fmla="*/ 140 w 11865"/>
              <a:gd name="connsiteY4" fmla="*/ 504 h 15493"/>
              <a:gd name="connsiteX0" fmla="*/ 135 w 11860"/>
              <a:gd name="connsiteY0" fmla="*/ 504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504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264 w 11989"/>
              <a:gd name="connsiteY0" fmla="*/ 101 h 15383"/>
              <a:gd name="connsiteX1" fmla="*/ 11983 w 11989"/>
              <a:gd name="connsiteY1" fmla="*/ 0 h 15383"/>
              <a:gd name="connsiteX2" fmla="*/ 11970 w 11989"/>
              <a:gd name="connsiteY2" fmla="*/ 12114 h 15383"/>
              <a:gd name="connsiteX3" fmla="*/ 1836 w 11989"/>
              <a:gd name="connsiteY3" fmla="*/ 10403 h 15383"/>
              <a:gd name="connsiteX4" fmla="*/ 264 w 11989"/>
              <a:gd name="connsiteY4" fmla="*/ 101 h 15383"/>
              <a:gd name="connsiteX0" fmla="*/ 169 w 11894"/>
              <a:gd name="connsiteY0" fmla="*/ 101 h 15383"/>
              <a:gd name="connsiteX1" fmla="*/ 11888 w 11894"/>
              <a:gd name="connsiteY1" fmla="*/ 0 h 15383"/>
              <a:gd name="connsiteX2" fmla="*/ 11875 w 11894"/>
              <a:gd name="connsiteY2" fmla="*/ 12114 h 15383"/>
              <a:gd name="connsiteX3" fmla="*/ 1741 w 11894"/>
              <a:gd name="connsiteY3" fmla="*/ 10403 h 15383"/>
              <a:gd name="connsiteX4" fmla="*/ 169 w 11894"/>
              <a:gd name="connsiteY4" fmla="*/ 101 h 15383"/>
              <a:gd name="connsiteX0" fmla="*/ 169 w 11894"/>
              <a:gd name="connsiteY0" fmla="*/ 101 h 15499"/>
              <a:gd name="connsiteX1" fmla="*/ 11888 w 11894"/>
              <a:gd name="connsiteY1" fmla="*/ 0 h 15499"/>
              <a:gd name="connsiteX2" fmla="*/ 11875 w 11894"/>
              <a:gd name="connsiteY2" fmla="*/ 12114 h 15499"/>
              <a:gd name="connsiteX3" fmla="*/ 1741 w 11894"/>
              <a:gd name="connsiteY3" fmla="*/ 10403 h 15499"/>
              <a:gd name="connsiteX4" fmla="*/ 169 w 11894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50 w 11975"/>
              <a:gd name="connsiteY0" fmla="*/ 101 h 15288"/>
              <a:gd name="connsiteX1" fmla="*/ 11969 w 11975"/>
              <a:gd name="connsiteY1" fmla="*/ 0 h 15288"/>
              <a:gd name="connsiteX2" fmla="*/ 11956 w 11975"/>
              <a:gd name="connsiteY2" fmla="*/ 12114 h 15288"/>
              <a:gd name="connsiteX3" fmla="*/ 1883 w 11975"/>
              <a:gd name="connsiteY3" fmla="*/ 9598 h 15288"/>
              <a:gd name="connsiteX4" fmla="*/ 250 w 11975"/>
              <a:gd name="connsiteY4" fmla="*/ 101 h 15288"/>
              <a:gd name="connsiteX0" fmla="*/ 250 w 11975"/>
              <a:gd name="connsiteY0" fmla="*/ 101 h 15537"/>
              <a:gd name="connsiteX1" fmla="*/ 11969 w 11975"/>
              <a:gd name="connsiteY1" fmla="*/ 0 h 15537"/>
              <a:gd name="connsiteX2" fmla="*/ 11956 w 11975"/>
              <a:gd name="connsiteY2" fmla="*/ 12114 h 15537"/>
              <a:gd name="connsiteX3" fmla="*/ 1883 w 11975"/>
              <a:gd name="connsiteY3" fmla="*/ 9598 h 15537"/>
              <a:gd name="connsiteX4" fmla="*/ 250 w 11975"/>
              <a:gd name="connsiteY4" fmla="*/ 101 h 15537"/>
              <a:gd name="connsiteX0" fmla="*/ 250 w 11975"/>
              <a:gd name="connsiteY0" fmla="*/ 101 h 14629"/>
              <a:gd name="connsiteX1" fmla="*/ 11969 w 11975"/>
              <a:gd name="connsiteY1" fmla="*/ 0 h 14629"/>
              <a:gd name="connsiteX2" fmla="*/ 11956 w 11975"/>
              <a:gd name="connsiteY2" fmla="*/ 10805 h 14629"/>
              <a:gd name="connsiteX3" fmla="*/ 1883 w 11975"/>
              <a:gd name="connsiteY3" fmla="*/ 9598 h 14629"/>
              <a:gd name="connsiteX4" fmla="*/ 250 w 11975"/>
              <a:gd name="connsiteY4" fmla="*/ 101 h 14629"/>
              <a:gd name="connsiteX0" fmla="*/ 250 w 11975"/>
              <a:gd name="connsiteY0" fmla="*/ 101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101 h 15377"/>
              <a:gd name="connsiteX0" fmla="*/ 250 w 11975"/>
              <a:gd name="connsiteY0" fmla="*/ 2014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2014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73 w 12059"/>
              <a:gd name="connsiteY0" fmla="*/ 4229 h 15377"/>
              <a:gd name="connsiteX1" fmla="*/ 12053 w 12059"/>
              <a:gd name="connsiteY1" fmla="*/ 0 h 15377"/>
              <a:gd name="connsiteX2" fmla="*/ 12040 w 12059"/>
              <a:gd name="connsiteY2" fmla="*/ 10805 h 15377"/>
              <a:gd name="connsiteX3" fmla="*/ 1967 w 12059"/>
              <a:gd name="connsiteY3" fmla="*/ 9598 h 15377"/>
              <a:gd name="connsiteX4" fmla="*/ 273 w 12059"/>
              <a:gd name="connsiteY4" fmla="*/ 4229 h 15377"/>
              <a:gd name="connsiteX0" fmla="*/ 244 w 12030"/>
              <a:gd name="connsiteY0" fmla="*/ 4229 h 15722"/>
              <a:gd name="connsiteX1" fmla="*/ 12024 w 12030"/>
              <a:gd name="connsiteY1" fmla="*/ 0 h 15722"/>
              <a:gd name="connsiteX2" fmla="*/ 12011 w 12030"/>
              <a:gd name="connsiteY2" fmla="*/ 10805 h 15722"/>
              <a:gd name="connsiteX3" fmla="*/ 2060 w 12030"/>
              <a:gd name="connsiteY3" fmla="*/ 10605 h 15722"/>
              <a:gd name="connsiteX4" fmla="*/ 244 w 12030"/>
              <a:gd name="connsiteY4" fmla="*/ 4229 h 15722"/>
              <a:gd name="connsiteX0" fmla="*/ 244 w 12030"/>
              <a:gd name="connsiteY0" fmla="*/ 4229 h 15140"/>
              <a:gd name="connsiteX1" fmla="*/ 12024 w 12030"/>
              <a:gd name="connsiteY1" fmla="*/ 0 h 15140"/>
              <a:gd name="connsiteX2" fmla="*/ 12011 w 12030"/>
              <a:gd name="connsiteY2" fmla="*/ 10805 h 15140"/>
              <a:gd name="connsiteX3" fmla="*/ 2060 w 12030"/>
              <a:gd name="connsiteY3" fmla="*/ 10605 h 15140"/>
              <a:gd name="connsiteX4" fmla="*/ 244 w 12030"/>
              <a:gd name="connsiteY4" fmla="*/ 4229 h 15140"/>
              <a:gd name="connsiteX0" fmla="*/ 244 w 12030"/>
              <a:gd name="connsiteY0" fmla="*/ 4229 h 12766"/>
              <a:gd name="connsiteX1" fmla="*/ 12024 w 12030"/>
              <a:gd name="connsiteY1" fmla="*/ 0 h 12766"/>
              <a:gd name="connsiteX2" fmla="*/ 12011 w 12030"/>
              <a:gd name="connsiteY2" fmla="*/ 10805 h 12766"/>
              <a:gd name="connsiteX3" fmla="*/ 2060 w 12030"/>
              <a:gd name="connsiteY3" fmla="*/ 10605 h 12766"/>
              <a:gd name="connsiteX4" fmla="*/ 244 w 12030"/>
              <a:gd name="connsiteY4" fmla="*/ 4229 h 12766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275"/>
              <a:gd name="connsiteX1" fmla="*/ 12024 w 12030"/>
              <a:gd name="connsiteY1" fmla="*/ 0 h 15275"/>
              <a:gd name="connsiteX2" fmla="*/ 12011 w 12030"/>
              <a:gd name="connsiteY2" fmla="*/ 10805 h 15275"/>
              <a:gd name="connsiteX3" fmla="*/ 2060 w 12030"/>
              <a:gd name="connsiteY3" fmla="*/ 10605 h 15275"/>
              <a:gd name="connsiteX4" fmla="*/ 244 w 12030"/>
              <a:gd name="connsiteY4" fmla="*/ 4229 h 15275"/>
              <a:gd name="connsiteX0" fmla="*/ 211 w 11997"/>
              <a:gd name="connsiteY0" fmla="*/ 4229 h 15275"/>
              <a:gd name="connsiteX1" fmla="*/ 11991 w 11997"/>
              <a:gd name="connsiteY1" fmla="*/ 0 h 15275"/>
              <a:gd name="connsiteX2" fmla="*/ 11978 w 11997"/>
              <a:gd name="connsiteY2" fmla="*/ 10805 h 15275"/>
              <a:gd name="connsiteX3" fmla="*/ 2027 w 11997"/>
              <a:gd name="connsiteY3" fmla="*/ 10605 h 15275"/>
              <a:gd name="connsiteX4" fmla="*/ 211 w 11997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3656"/>
              <a:gd name="connsiteX1" fmla="*/ 11780 w 11786"/>
              <a:gd name="connsiteY1" fmla="*/ 0 h 13656"/>
              <a:gd name="connsiteX2" fmla="*/ 11767 w 11786"/>
              <a:gd name="connsiteY2" fmla="*/ 8490 h 13656"/>
              <a:gd name="connsiteX3" fmla="*/ 1816 w 11786"/>
              <a:gd name="connsiteY3" fmla="*/ 8290 h 13656"/>
              <a:gd name="connsiteX4" fmla="*/ 0 w 11786"/>
              <a:gd name="connsiteY4" fmla="*/ 1914 h 13656"/>
              <a:gd name="connsiteX0" fmla="*/ 0 w 11786"/>
              <a:gd name="connsiteY0" fmla="*/ 1914 h 13403"/>
              <a:gd name="connsiteX1" fmla="*/ 11780 w 11786"/>
              <a:gd name="connsiteY1" fmla="*/ 0 h 13403"/>
              <a:gd name="connsiteX2" fmla="*/ 11767 w 11786"/>
              <a:gd name="connsiteY2" fmla="*/ 8490 h 13403"/>
              <a:gd name="connsiteX3" fmla="*/ 1816 w 11786"/>
              <a:gd name="connsiteY3" fmla="*/ 8290 h 13403"/>
              <a:gd name="connsiteX4" fmla="*/ 0 w 11786"/>
              <a:gd name="connsiteY4" fmla="*/ 1914 h 13403"/>
              <a:gd name="connsiteX0" fmla="*/ 0 w 11786"/>
              <a:gd name="connsiteY0" fmla="*/ 1914 h 12943"/>
              <a:gd name="connsiteX1" fmla="*/ 11780 w 11786"/>
              <a:gd name="connsiteY1" fmla="*/ 0 h 12943"/>
              <a:gd name="connsiteX2" fmla="*/ 11767 w 11786"/>
              <a:gd name="connsiteY2" fmla="*/ 8490 h 12943"/>
              <a:gd name="connsiteX3" fmla="*/ 1694 w 11786"/>
              <a:gd name="connsiteY3" fmla="*/ 6981 h 12943"/>
              <a:gd name="connsiteX4" fmla="*/ 0 w 11786"/>
              <a:gd name="connsiteY4" fmla="*/ 1914 h 12943"/>
              <a:gd name="connsiteX0" fmla="*/ 0 w 11786"/>
              <a:gd name="connsiteY0" fmla="*/ 1914 h 12152"/>
              <a:gd name="connsiteX1" fmla="*/ 11780 w 11786"/>
              <a:gd name="connsiteY1" fmla="*/ 0 h 12152"/>
              <a:gd name="connsiteX2" fmla="*/ 11767 w 11786"/>
              <a:gd name="connsiteY2" fmla="*/ 8490 h 12152"/>
              <a:gd name="connsiteX3" fmla="*/ 1694 w 11786"/>
              <a:gd name="connsiteY3" fmla="*/ 6981 h 12152"/>
              <a:gd name="connsiteX4" fmla="*/ 0 w 11786"/>
              <a:gd name="connsiteY4" fmla="*/ 1914 h 12152"/>
              <a:gd name="connsiteX0" fmla="*/ 0 w 11786"/>
              <a:gd name="connsiteY0" fmla="*/ 1914 h 10013"/>
              <a:gd name="connsiteX1" fmla="*/ 11780 w 11786"/>
              <a:gd name="connsiteY1" fmla="*/ 0 h 10013"/>
              <a:gd name="connsiteX2" fmla="*/ 11767 w 11786"/>
              <a:gd name="connsiteY2" fmla="*/ 8490 h 10013"/>
              <a:gd name="connsiteX3" fmla="*/ 1694 w 11786"/>
              <a:gd name="connsiteY3" fmla="*/ 6981 h 10013"/>
              <a:gd name="connsiteX4" fmla="*/ 0 w 11786"/>
              <a:gd name="connsiteY4" fmla="*/ 1914 h 10013"/>
              <a:gd name="connsiteX0" fmla="*/ 0 w 11786"/>
              <a:gd name="connsiteY0" fmla="*/ 1914 h 10291"/>
              <a:gd name="connsiteX1" fmla="*/ 11780 w 11786"/>
              <a:gd name="connsiteY1" fmla="*/ 0 h 10291"/>
              <a:gd name="connsiteX2" fmla="*/ 11767 w 11786"/>
              <a:gd name="connsiteY2" fmla="*/ 8490 h 10291"/>
              <a:gd name="connsiteX3" fmla="*/ 1449 w 11786"/>
              <a:gd name="connsiteY3" fmla="*/ 8088 h 10291"/>
              <a:gd name="connsiteX4" fmla="*/ 0 w 11786"/>
              <a:gd name="connsiteY4" fmla="*/ 1914 h 10291"/>
              <a:gd name="connsiteX0" fmla="*/ 0 w 11786"/>
              <a:gd name="connsiteY0" fmla="*/ 1914 h 10563"/>
              <a:gd name="connsiteX1" fmla="*/ 11780 w 11786"/>
              <a:gd name="connsiteY1" fmla="*/ 0 h 10563"/>
              <a:gd name="connsiteX2" fmla="*/ 11767 w 11786"/>
              <a:gd name="connsiteY2" fmla="*/ 8490 h 10563"/>
              <a:gd name="connsiteX3" fmla="*/ 1449 w 11786"/>
              <a:gd name="connsiteY3" fmla="*/ 8088 h 10563"/>
              <a:gd name="connsiteX4" fmla="*/ 0 w 11786"/>
              <a:gd name="connsiteY4" fmla="*/ 1914 h 10563"/>
              <a:gd name="connsiteX0" fmla="*/ 0 w 11786"/>
              <a:gd name="connsiteY0" fmla="*/ 1914 h 9852"/>
              <a:gd name="connsiteX1" fmla="*/ 11780 w 11786"/>
              <a:gd name="connsiteY1" fmla="*/ 0 h 9852"/>
              <a:gd name="connsiteX2" fmla="*/ 11767 w 11786"/>
              <a:gd name="connsiteY2" fmla="*/ 7886 h 9852"/>
              <a:gd name="connsiteX3" fmla="*/ 1449 w 11786"/>
              <a:gd name="connsiteY3" fmla="*/ 8088 h 9852"/>
              <a:gd name="connsiteX4" fmla="*/ 0 w 11786"/>
              <a:gd name="connsiteY4" fmla="*/ 1914 h 9852"/>
              <a:gd name="connsiteX0" fmla="*/ 0 w 10000"/>
              <a:gd name="connsiteY0" fmla="*/ 1943 h 10804"/>
              <a:gd name="connsiteX1" fmla="*/ 9995 w 10000"/>
              <a:gd name="connsiteY1" fmla="*/ 0 h 10804"/>
              <a:gd name="connsiteX2" fmla="*/ 9984 w 10000"/>
              <a:gd name="connsiteY2" fmla="*/ 8004 h 10804"/>
              <a:gd name="connsiteX3" fmla="*/ 1229 w 10000"/>
              <a:gd name="connsiteY3" fmla="*/ 8210 h 10804"/>
              <a:gd name="connsiteX4" fmla="*/ 0 w 10000"/>
              <a:gd name="connsiteY4" fmla="*/ 1943 h 10804"/>
              <a:gd name="connsiteX0" fmla="*/ 0 w 10000"/>
              <a:gd name="connsiteY0" fmla="*/ 1943 h 11029"/>
              <a:gd name="connsiteX1" fmla="*/ 9995 w 10000"/>
              <a:gd name="connsiteY1" fmla="*/ 0 h 11029"/>
              <a:gd name="connsiteX2" fmla="*/ 9984 w 10000"/>
              <a:gd name="connsiteY2" fmla="*/ 8004 h 11029"/>
              <a:gd name="connsiteX3" fmla="*/ 1229 w 10000"/>
              <a:gd name="connsiteY3" fmla="*/ 8210 h 11029"/>
              <a:gd name="connsiteX4" fmla="*/ 0 w 10000"/>
              <a:gd name="connsiteY4" fmla="*/ 1943 h 1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29">
                <a:moveTo>
                  <a:pt x="0" y="1943"/>
                </a:moveTo>
                <a:cubicBezTo>
                  <a:pt x="3279" y="1841"/>
                  <a:pt x="6565" y="2861"/>
                  <a:pt x="9995" y="0"/>
                </a:cubicBezTo>
                <a:cubicBezTo>
                  <a:pt x="10018" y="4269"/>
                  <a:pt x="9961" y="3735"/>
                  <a:pt x="9984" y="8004"/>
                </a:cubicBezTo>
                <a:cubicBezTo>
                  <a:pt x="7112" y="13623"/>
                  <a:pt x="2322" y="10036"/>
                  <a:pt x="1229" y="8210"/>
                </a:cubicBezTo>
                <a:cubicBezTo>
                  <a:pt x="136" y="6384"/>
                  <a:pt x="950" y="5428"/>
                  <a:pt x="0" y="1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122C2BD-32F9-4B1B-9788-35EC4BDFC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9" y="552878"/>
            <a:ext cx="1509989" cy="518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C434C4B5-A294-442A-B4B6-781ECDD6A43A}"/>
              </a:ext>
            </a:extLst>
          </p:cNvPr>
          <p:cNvSpPr/>
          <p:nvPr/>
        </p:nvSpPr>
        <p:spPr>
          <a:xfrm>
            <a:off x="-13291" y="6496493"/>
            <a:ext cx="12218593" cy="3615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www.irojgar.com | irojgarmail@gmail.com | +91 77790 10101| +91 </a:t>
            </a:r>
            <a:r>
              <a:rPr lang="en-US" dirty="0" smtClean="0">
                <a:solidFill>
                  <a:prstClr val="white"/>
                </a:solidFill>
              </a:rPr>
              <a:t>90816 28628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9" name="Rectangle 1"/>
          <p:cNvSpPr/>
          <p:nvPr/>
        </p:nvSpPr>
        <p:spPr>
          <a:xfrm>
            <a:off x="13303" y="1437713"/>
            <a:ext cx="1390494" cy="5058780"/>
          </a:xfrm>
          <a:custGeom>
            <a:avLst/>
            <a:gdLst>
              <a:gd name="connsiteX0" fmla="*/ 0 w 1364737"/>
              <a:gd name="connsiteY0" fmla="*/ 0 h 5058780"/>
              <a:gd name="connsiteX1" fmla="*/ 1364737 w 1364737"/>
              <a:gd name="connsiteY1" fmla="*/ 0 h 5058780"/>
              <a:gd name="connsiteX2" fmla="*/ 1364737 w 1364737"/>
              <a:gd name="connsiteY2" fmla="*/ 5058780 h 5058780"/>
              <a:gd name="connsiteX3" fmla="*/ 0 w 1364737"/>
              <a:gd name="connsiteY3" fmla="*/ 5058780 h 5058780"/>
              <a:gd name="connsiteX4" fmla="*/ 0 w 1364737"/>
              <a:gd name="connsiteY4" fmla="*/ 0 h 5058780"/>
              <a:gd name="connsiteX0" fmla="*/ 0 w 1390494"/>
              <a:gd name="connsiteY0" fmla="*/ 0 h 5058780"/>
              <a:gd name="connsiteX1" fmla="*/ 1364737 w 1390494"/>
              <a:gd name="connsiteY1" fmla="*/ 0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0494" h="5058780">
                <a:moveTo>
                  <a:pt x="0" y="0"/>
                </a:moveTo>
                <a:cubicBezTo>
                  <a:pt x="459205" y="313386"/>
                  <a:pt x="738106" y="794196"/>
                  <a:pt x="1377615" y="940157"/>
                </a:cubicBezTo>
                <a:lnTo>
                  <a:pt x="1390494" y="3835287"/>
                </a:lnTo>
                <a:cubicBezTo>
                  <a:pt x="798207" y="4101450"/>
                  <a:pt x="463498" y="4650949"/>
                  <a:pt x="0" y="50587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black"/>
                </a:solidFill>
              </a:rPr>
              <a:t>Coaching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Placement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Immigration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Co-Working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20" name="Flowchart: Delay 19">
            <a:extLst>
              <a:ext uri="{FF2B5EF4-FFF2-40B4-BE49-F238E27FC236}">
                <a16:creationId xmlns="" xmlns:a16="http://schemas.microsoft.com/office/drawing/2014/main" id="{EFFD0DF3-F639-4742-A2E2-8B904FB253FD}"/>
              </a:ext>
            </a:extLst>
          </p:cNvPr>
          <p:cNvSpPr/>
          <p:nvPr/>
        </p:nvSpPr>
        <p:spPr>
          <a:xfrm>
            <a:off x="-13293" y="12233"/>
            <a:ext cx="1509823" cy="1425480"/>
          </a:xfrm>
          <a:prstGeom prst="flowChartDela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FFB26AEA-3F6E-43D7-83CB-56E6886551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4" y="132353"/>
            <a:ext cx="1082711" cy="113842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91472109-0475-4034-AAFA-473EB0EE382C}"/>
              </a:ext>
            </a:extLst>
          </p:cNvPr>
          <p:cNvCxnSpPr>
            <a:cxnSpLocks/>
          </p:cNvCxnSpPr>
          <p:nvPr/>
        </p:nvCxnSpPr>
        <p:spPr>
          <a:xfrm>
            <a:off x="130581" y="4498516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66C34EB-8580-446F-831B-DF8728325AC2}"/>
              </a:ext>
            </a:extLst>
          </p:cNvPr>
          <p:cNvCxnSpPr>
            <a:cxnSpLocks/>
          </p:cNvCxnSpPr>
          <p:nvPr/>
        </p:nvCxnSpPr>
        <p:spPr>
          <a:xfrm>
            <a:off x="115023" y="3967103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13256E47-DF05-4210-AD3F-6EF7999AEBD7}"/>
              </a:ext>
            </a:extLst>
          </p:cNvPr>
          <p:cNvCxnSpPr>
            <a:cxnSpLocks/>
          </p:cNvCxnSpPr>
          <p:nvPr/>
        </p:nvCxnSpPr>
        <p:spPr>
          <a:xfrm>
            <a:off x="115024" y="3436147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2443397" y="211709"/>
            <a:ext cx="7135318" cy="85962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b="1" dirty="0" smtClean="0">
              <a:solidFill>
                <a:schemeClr val="bg1"/>
              </a:solidFill>
              <a:latin typeface="Cambria" pitchFamily="18" charset="0"/>
            </a:endParaRPr>
          </a:p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Cambria" pitchFamily="18" charset="0"/>
              </a:rPr>
              <a:t>Employer’s </a:t>
            </a:r>
            <a:r>
              <a:rPr lang="en-GB" sz="2400" b="1" dirty="0">
                <a:solidFill>
                  <a:schemeClr val="bg1"/>
                </a:solidFill>
                <a:latin typeface="Cambria" pitchFamily="18" charset="0"/>
              </a:rPr>
              <a:t>Perception on Employability of a Candidate</a:t>
            </a:r>
          </a:p>
          <a:p>
            <a:pPr algn="ctr"/>
            <a:endParaRPr lang="en-IN" dirty="0"/>
          </a:p>
        </p:txBody>
      </p:sp>
      <p:sp>
        <p:nvSpPr>
          <p:cNvPr id="15" name="Rounded Rectangular Callout 7"/>
          <p:cNvSpPr>
            <a:spLocks noChangeArrowheads="1"/>
          </p:cNvSpPr>
          <p:nvPr/>
        </p:nvSpPr>
        <p:spPr bwMode="auto">
          <a:xfrm rot="21225319">
            <a:off x="1915600" y="1806930"/>
            <a:ext cx="3563938" cy="903288"/>
          </a:xfrm>
          <a:prstGeom prst="wedgeRoundRectCallout">
            <a:avLst>
              <a:gd name="adj1" fmla="val -20833"/>
              <a:gd name="adj2" fmla="val 62500"/>
              <a:gd name="adj3" fmla="val 16667"/>
            </a:avLst>
          </a:prstGeom>
          <a:solidFill>
            <a:srgbClr val="AA5E76"/>
          </a:solidFill>
          <a:ln w="9525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pPr algn="ctr"/>
            <a:r>
              <a:rPr lang="en-GB" altLang="en-US" sz="2400" b="1" dirty="0">
                <a:solidFill>
                  <a:schemeClr val="bg1"/>
                </a:solidFill>
              </a:rPr>
              <a:t>“How Speedily he will understand his duty”. </a:t>
            </a:r>
          </a:p>
        </p:txBody>
      </p:sp>
      <p:sp>
        <p:nvSpPr>
          <p:cNvPr id="16" name="Oval Callout 8"/>
          <p:cNvSpPr>
            <a:spLocks noChangeArrowheads="1"/>
          </p:cNvSpPr>
          <p:nvPr/>
        </p:nvSpPr>
        <p:spPr bwMode="auto">
          <a:xfrm rot="343616">
            <a:off x="6828913" y="1681518"/>
            <a:ext cx="3460750" cy="2517775"/>
          </a:xfrm>
          <a:prstGeom prst="wedgeEllipseCallout">
            <a:avLst>
              <a:gd name="adj1" fmla="val -11787"/>
              <a:gd name="adj2" fmla="val 15023"/>
            </a:avLst>
          </a:prstGeom>
          <a:solidFill>
            <a:srgbClr val="AA5E76"/>
          </a:solidFill>
          <a:ln w="9525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pPr algn="ctr"/>
            <a:r>
              <a:rPr lang="en-GB" altLang="en-US" sz="2000" b="1" dirty="0">
                <a:solidFill>
                  <a:schemeClr val="bg1"/>
                </a:solidFill>
              </a:rPr>
              <a:t>“Is it Possible to retain a candidate for at least 5 years after an appointment”. </a:t>
            </a:r>
          </a:p>
        </p:txBody>
      </p:sp>
      <p:sp>
        <p:nvSpPr>
          <p:cNvPr id="17" name="Cloud Callout 9"/>
          <p:cNvSpPr>
            <a:spLocks noChangeArrowheads="1"/>
          </p:cNvSpPr>
          <p:nvPr/>
        </p:nvSpPr>
        <p:spPr bwMode="auto">
          <a:xfrm rot="233085">
            <a:off x="3547550" y="2640368"/>
            <a:ext cx="3287713" cy="2173287"/>
          </a:xfrm>
          <a:prstGeom prst="cloudCallout">
            <a:avLst>
              <a:gd name="adj1" fmla="val -16940"/>
              <a:gd name="adj2" fmla="val 56681"/>
            </a:avLst>
          </a:prstGeom>
          <a:solidFill>
            <a:srgbClr val="AA5E76"/>
          </a:solidFill>
          <a:ln w="9525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pPr algn="ctr"/>
            <a:r>
              <a:rPr lang="en-GB" altLang="en-US" sz="2400" b="1" dirty="0">
                <a:solidFill>
                  <a:schemeClr val="bg1"/>
                </a:solidFill>
              </a:rPr>
              <a:t>“Suitability of a Candidate for a specific Job”. </a:t>
            </a:r>
          </a:p>
        </p:txBody>
      </p:sp>
    </p:spTree>
    <p:extLst>
      <p:ext uri="{BB962C8B-B14F-4D97-AF65-F5344CB8AC3E}">
        <p14:creationId xmlns:p14="http://schemas.microsoft.com/office/powerpoint/2010/main" val="2163041221"/>
      </p:ext>
    </p:extLst>
  </p:cSld>
  <p:clrMapOvr>
    <a:masterClrMapping/>
  </p:clrMapOvr>
  <p:transition spd="med" advTm="7000">
    <p:pull dir="r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rved Left Arrow 14"/>
          <p:cNvSpPr/>
          <p:nvPr/>
        </p:nvSpPr>
        <p:spPr>
          <a:xfrm rot="3142353">
            <a:off x="7411424" y="3256593"/>
            <a:ext cx="905644" cy="2657523"/>
          </a:xfrm>
          <a:prstGeom prst="curvedLef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2" name="Curved Right Arrow 11"/>
          <p:cNvSpPr/>
          <p:nvPr/>
        </p:nvSpPr>
        <p:spPr>
          <a:xfrm rot="18233133">
            <a:off x="3991523" y="3555742"/>
            <a:ext cx="769664" cy="2174700"/>
          </a:xfrm>
          <a:prstGeom prst="curved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" name="Flowchart: Manual Input 3">
            <a:extLst>
              <a:ext uri="{FF2B5EF4-FFF2-40B4-BE49-F238E27FC236}">
                <a16:creationId xmlns="" xmlns:a16="http://schemas.microsoft.com/office/drawing/2014/main" id="{AA5BE789-F2E5-47F5-AEF9-A829ED4C72A2}"/>
              </a:ext>
            </a:extLst>
          </p:cNvPr>
          <p:cNvSpPr/>
          <p:nvPr/>
        </p:nvSpPr>
        <p:spPr>
          <a:xfrm>
            <a:off x="10670064" y="1196346"/>
            <a:ext cx="1509989" cy="46967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9659 w 10000"/>
              <a:gd name="connsiteY2" fmla="*/ 6504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7228"/>
              <a:gd name="connsiteX1" fmla="*/ 10000 w 10000"/>
              <a:gd name="connsiteY1" fmla="*/ 0 h 7228"/>
              <a:gd name="connsiteX2" fmla="*/ 9659 w 10000"/>
              <a:gd name="connsiteY2" fmla="*/ 6504 h 7228"/>
              <a:gd name="connsiteX3" fmla="*/ 68 w 10000"/>
              <a:gd name="connsiteY3" fmla="*/ 7228 h 7228"/>
              <a:gd name="connsiteX4" fmla="*/ 0 w 10000"/>
              <a:gd name="connsiteY4" fmla="*/ 2000 h 7228"/>
              <a:gd name="connsiteX0" fmla="*/ 0 w 9795"/>
              <a:gd name="connsiteY0" fmla="*/ 2702 h 9935"/>
              <a:gd name="connsiteX1" fmla="*/ 9795 w 9795"/>
              <a:gd name="connsiteY1" fmla="*/ 0 h 9935"/>
              <a:gd name="connsiteX2" fmla="*/ 9659 w 9795"/>
              <a:gd name="connsiteY2" fmla="*/ 8933 h 9935"/>
              <a:gd name="connsiteX3" fmla="*/ 68 w 9795"/>
              <a:gd name="connsiteY3" fmla="*/ 9935 h 9935"/>
              <a:gd name="connsiteX4" fmla="*/ 0 w 9795"/>
              <a:gd name="connsiteY4" fmla="*/ 2702 h 9935"/>
              <a:gd name="connsiteX0" fmla="*/ 0 w 10000"/>
              <a:gd name="connsiteY0" fmla="*/ 2720 h 10658"/>
              <a:gd name="connsiteX1" fmla="*/ 10000 w 10000"/>
              <a:gd name="connsiteY1" fmla="*/ 0 h 10658"/>
              <a:gd name="connsiteX2" fmla="*/ 9861 w 10000"/>
              <a:gd name="connsiteY2" fmla="*/ 8991 h 10658"/>
              <a:gd name="connsiteX3" fmla="*/ 695 w 10000"/>
              <a:gd name="connsiteY3" fmla="*/ 10658 h 10658"/>
              <a:gd name="connsiteX4" fmla="*/ 0 w 10000"/>
              <a:gd name="connsiteY4" fmla="*/ 2720 h 10658"/>
              <a:gd name="connsiteX0" fmla="*/ 768 w 9306"/>
              <a:gd name="connsiteY0" fmla="*/ 2391 h 10658"/>
              <a:gd name="connsiteX1" fmla="*/ 9306 w 9306"/>
              <a:gd name="connsiteY1" fmla="*/ 0 h 10658"/>
              <a:gd name="connsiteX2" fmla="*/ 9167 w 9306"/>
              <a:gd name="connsiteY2" fmla="*/ 8991 h 10658"/>
              <a:gd name="connsiteX3" fmla="*/ 1 w 9306"/>
              <a:gd name="connsiteY3" fmla="*/ 10658 h 10658"/>
              <a:gd name="connsiteX4" fmla="*/ 768 w 9306"/>
              <a:gd name="connsiteY4" fmla="*/ 2391 h 10658"/>
              <a:gd name="connsiteX0" fmla="*/ 824 w 9999"/>
              <a:gd name="connsiteY0" fmla="*/ 2243 h 10000"/>
              <a:gd name="connsiteX1" fmla="*/ 9999 w 9999"/>
              <a:gd name="connsiteY1" fmla="*/ 0 h 10000"/>
              <a:gd name="connsiteX2" fmla="*/ 9850 w 9999"/>
              <a:gd name="connsiteY2" fmla="*/ 8436 h 10000"/>
              <a:gd name="connsiteX3" fmla="*/ 0 w 9999"/>
              <a:gd name="connsiteY3" fmla="*/ 10000 h 10000"/>
              <a:gd name="connsiteX4" fmla="*/ 824 w 9999"/>
              <a:gd name="connsiteY4" fmla="*/ 2243 h 10000"/>
              <a:gd name="connsiteX0" fmla="*/ 824 w 10374"/>
              <a:gd name="connsiteY0" fmla="*/ 83 h 7840"/>
              <a:gd name="connsiteX1" fmla="*/ 10374 w 10374"/>
              <a:gd name="connsiteY1" fmla="*/ 0 h 7840"/>
              <a:gd name="connsiteX2" fmla="*/ 9851 w 10374"/>
              <a:gd name="connsiteY2" fmla="*/ 6276 h 7840"/>
              <a:gd name="connsiteX3" fmla="*/ 0 w 10374"/>
              <a:gd name="connsiteY3" fmla="*/ 7840 h 7840"/>
              <a:gd name="connsiteX4" fmla="*/ 824 w 10374"/>
              <a:gd name="connsiteY4" fmla="*/ 83 h 7840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289 w 9495"/>
              <a:gd name="connsiteY0" fmla="*/ 106 h 10237"/>
              <a:gd name="connsiteX1" fmla="*/ 9495 w 9495"/>
              <a:gd name="connsiteY1" fmla="*/ 0 h 10237"/>
              <a:gd name="connsiteX2" fmla="*/ 9424 w 9495"/>
              <a:gd name="connsiteY2" fmla="*/ 10157 h 10237"/>
              <a:gd name="connsiteX3" fmla="*/ 0 w 9495"/>
              <a:gd name="connsiteY3" fmla="*/ 10236 h 10237"/>
              <a:gd name="connsiteX4" fmla="*/ 289 w 9495"/>
              <a:gd name="connsiteY4" fmla="*/ 106 h 10237"/>
              <a:gd name="connsiteX0" fmla="*/ 304 w 9946"/>
              <a:gd name="connsiteY0" fmla="*/ 694 h 10590"/>
              <a:gd name="connsiteX1" fmla="*/ 9696 w 9946"/>
              <a:gd name="connsiteY1" fmla="*/ 0 h 10590"/>
              <a:gd name="connsiteX2" fmla="*/ 9925 w 9946"/>
              <a:gd name="connsiteY2" fmla="*/ 10512 h 10590"/>
              <a:gd name="connsiteX3" fmla="*/ 0 w 9946"/>
              <a:gd name="connsiteY3" fmla="*/ 10589 h 10590"/>
              <a:gd name="connsiteX4" fmla="*/ 304 w 9946"/>
              <a:gd name="connsiteY4" fmla="*/ 694 h 1059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4"/>
              <a:gd name="connsiteX1" fmla="*/ 9749 w 10000"/>
              <a:gd name="connsiteY1" fmla="*/ 0 h 10004"/>
              <a:gd name="connsiteX2" fmla="*/ 9979 w 10000"/>
              <a:gd name="connsiteY2" fmla="*/ 9926 h 10004"/>
              <a:gd name="connsiteX3" fmla="*/ 0 w 10000"/>
              <a:gd name="connsiteY3" fmla="*/ 9999 h 10004"/>
              <a:gd name="connsiteX4" fmla="*/ 306 w 10000"/>
              <a:gd name="connsiteY4" fmla="*/ 655 h 10004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54"/>
              <a:gd name="connsiteY0" fmla="*/ 655 h 10185"/>
              <a:gd name="connsiteX1" fmla="*/ 10054 w 10054"/>
              <a:gd name="connsiteY1" fmla="*/ 0 h 10185"/>
              <a:gd name="connsiteX2" fmla="*/ 9979 w 10054"/>
              <a:gd name="connsiteY2" fmla="*/ 9926 h 10185"/>
              <a:gd name="connsiteX3" fmla="*/ 0 w 10054"/>
              <a:gd name="connsiteY3" fmla="*/ 9999 h 10185"/>
              <a:gd name="connsiteX4" fmla="*/ 306 w 10054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109 w 12858"/>
              <a:gd name="connsiteY0" fmla="*/ 510 h 10088"/>
              <a:gd name="connsiteX1" fmla="*/ 12679 w 12858"/>
              <a:gd name="connsiteY1" fmla="*/ 0 h 10088"/>
              <a:gd name="connsiteX2" fmla="*/ 12833 w 12858"/>
              <a:gd name="connsiteY2" fmla="*/ 9829 h 10088"/>
              <a:gd name="connsiteX3" fmla="*/ 2625 w 12858"/>
              <a:gd name="connsiteY3" fmla="*/ 9902 h 10088"/>
              <a:gd name="connsiteX4" fmla="*/ 109 w 12858"/>
              <a:gd name="connsiteY4" fmla="*/ 510 h 10088"/>
              <a:gd name="connsiteX0" fmla="*/ 89 w 12838"/>
              <a:gd name="connsiteY0" fmla="*/ 510 h 10088"/>
              <a:gd name="connsiteX1" fmla="*/ 12659 w 12838"/>
              <a:gd name="connsiteY1" fmla="*/ 0 h 10088"/>
              <a:gd name="connsiteX2" fmla="*/ 12813 w 12838"/>
              <a:gd name="connsiteY2" fmla="*/ 9829 h 10088"/>
              <a:gd name="connsiteX3" fmla="*/ 4411 w 12838"/>
              <a:gd name="connsiteY3" fmla="*/ 9902 h 10088"/>
              <a:gd name="connsiteX4" fmla="*/ 89 w 12838"/>
              <a:gd name="connsiteY4" fmla="*/ 510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406 w 18000"/>
              <a:gd name="connsiteY0" fmla="*/ 0 h 10474"/>
              <a:gd name="connsiteX1" fmla="*/ 17821 w 18000"/>
              <a:gd name="connsiteY1" fmla="*/ 386 h 10474"/>
              <a:gd name="connsiteX2" fmla="*/ 17975 w 18000"/>
              <a:gd name="connsiteY2" fmla="*/ 10215 h 10474"/>
              <a:gd name="connsiteX3" fmla="*/ 9573 w 18000"/>
              <a:gd name="connsiteY3" fmla="*/ 10288 h 10474"/>
              <a:gd name="connsiteX4" fmla="*/ 406 w 18000"/>
              <a:gd name="connsiteY4" fmla="*/ 0 h 10474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698"/>
              <a:gd name="connsiteX1" fmla="*/ 18414 w 18414"/>
              <a:gd name="connsiteY1" fmla="*/ 0 h 10698"/>
              <a:gd name="connsiteX2" fmla="*/ 18125 w 18414"/>
              <a:gd name="connsiteY2" fmla="*/ 10458 h 10698"/>
              <a:gd name="connsiteX3" fmla="*/ 9723 w 18414"/>
              <a:gd name="connsiteY3" fmla="*/ 10531 h 10698"/>
              <a:gd name="connsiteX4" fmla="*/ 9433 w 18414"/>
              <a:gd name="connsiteY4" fmla="*/ 2518 h 10698"/>
              <a:gd name="connsiteX5" fmla="*/ 556 w 18414"/>
              <a:gd name="connsiteY5" fmla="*/ 243 h 10698"/>
              <a:gd name="connsiteX0" fmla="*/ 556 w 18414"/>
              <a:gd name="connsiteY0" fmla="*/ 243 h 10531"/>
              <a:gd name="connsiteX1" fmla="*/ 18414 w 18414"/>
              <a:gd name="connsiteY1" fmla="*/ 0 h 10531"/>
              <a:gd name="connsiteX2" fmla="*/ 18125 w 18414"/>
              <a:gd name="connsiteY2" fmla="*/ 10458 h 10531"/>
              <a:gd name="connsiteX3" fmla="*/ 9723 w 18414"/>
              <a:gd name="connsiteY3" fmla="*/ 10531 h 10531"/>
              <a:gd name="connsiteX4" fmla="*/ 9433 w 18414"/>
              <a:gd name="connsiteY4" fmla="*/ 2518 h 10531"/>
              <a:gd name="connsiteX5" fmla="*/ 556 w 18414"/>
              <a:gd name="connsiteY5" fmla="*/ 243 h 10531"/>
              <a:gd name="connsiteX0" fmla="*/ 556 w 18414"/>
              <a:gd name="connsiteY0" fmla="*/ 243 h 10623"/>
              <a:gd name="connsiteX1" fmla="*/ 18414 w 18414"/>
              <a:gd name="connsiteY1" fmla="*/ 0 h 10623"/>
              <a:gd name="connsiteX2" fmla="*/ 18125 w 18414"/>
              <a:gd name="connsiteY2" fmla="*/ 10458 h 10623"/>
              <a:gd name="connsiteX3" fmla="*/ 9723 w 18414"/>
              <a:gd name="connsiteY3" fmla="*/ 10531 h 10623"/>
              <a:gd name="connsiteX4" fmla="*/ 9433 w 18414"/>
              <a:gd name="connsiteY4" fmla="*/ 2518 h 10623"/>
              <a:gd name="connsiteX5" fmla="*/ 556 w 18414"/>
              <a:gd name="connsiteY5" fmla="*/ 243 h 10623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71 w 18429"/>
              <a:gd name="connsiteY0" fmla="*/ 243 h 10694"/>
              <a:gd name="connsiteX1" fmla="*/ 18429 w 18429"/>
              <a:gd name="connsiteY1" fmla="*/ 0 h 10694"/>
              <a:gd name="connsiteX2" fmla="*/ 18140 w 18429"/>
              <a:gd name="connsiteY2" fmla="*/ 10458 h 10694"/>
              <a:gd name="connsiteX3" fmla="*/ 10846 w 18429"/>
              <a:gd name="connsiteY3" fmla="*/ 10531 h 10694"/>
              <a:gd name="connsiteX4" fmla="*/ 9116 w 18429"/>
              <a:gd name="connsiteY4" fmla="*/ 2445 h 10694"/>
              <a:gd name="connsiteX5" fmla="*/ 571 w 18429"/>
              <a:gd name="connsiteY5" fmla="*/ 243 h 10694"/>
              <a:gd name="connsiteX0" fmla="*/ 591 w 18449"/>
              <a:gd name="connsiteY0" fmla="*/ 243 h 10694"/>
              <a:gd name="connsiteX1" fmla="*/ 18449 w 18449"/>
              <a:gd name="connsiteY1" fmla="*/ 0 h 10694"/>
              <a:gd name="connsiteX2" fmla="*/ 18160 w 18449"/>
              <a:gd name="connsiteY2" fmla="*/ 10458 h 10694"/>
              <a:gd name="connsiteX3" fmla="*/ 10866 w 18449"/>
              <a:gd name="connsiteY3" fmla="*/ 10531 h 10694"/>
              <a:gd name="connsiteX4" fmla="*/ 9136 w 18449"/>
              <a:gd name="connsiteY4" fmla="*/ 2445 h 10694"/>
              <a:gd name="connsiteX5" fmla="*/ 591 w 18449"/>
              <a:gd name="connsiteY5" fmla="*/ 243 h 10694"/>
              <a:gd name="connsiteX0" fmla="*/ 694 w 18552"/>
              <a:gd name="connsiteY0" fmla="*/ 243 h 10694"/>
              <a:gd name="connsiteX1" fmla="*/ 18552 w 18552"/>
              <a:gd name="connsiteY1" fmla="*/ 0 h 10694"/>
              <a:gd name="connsiteX2" fmla="*/ 18263 w 18552"/>
              <a:gd name="connsiteY2" fmla="*/ 10458 h 10694"/>
              <a:gd name="connsiteX3" fmla="*/ 10969 w 18552"/>
              <a:gd name="connsiteY3" fmla="*/ 10531 h 10694"/>
              <a:gd name="connsiteX4" fmla="*/ 9239 w 18552"/>
              <a:gd name="connsiteY4" fmla="*/ 2445 h 10694"/>
              <a:gd name="connsiteX5" fmla="*/ 694 w 18552"/>
              <a:gd name="connsiteY5" fmla="*/ 243 h 10694"/>
              <a:gd name="connsiteX0" fmla="*/ 582 w 18440"/>
              <a:gd name="connsiteY0" fmla="*/ 243 h 10694"/>
              <a:gd name="connsiteX1" fmla="*/ 18440 w 18440"/>
              <a:gd name="connsiteY1" fmla="*/ 0 h 10694"/>
              <a:gd name="connsiteX2" fmla="*/ 18151 w 18440"/>
              <a:gd name="connsiteY2" fmla="*/ 10458 h 10694"/>
              <a:gd name="connsiteX3" fmla="*/ 10857 w 18440"/>
              <a:gd name="connsiteY3" fmla="*/ 10531 h 10694"/>
              <a:gd name="connsiteX4" fmla="*/ 9127 w 18440"/>
              <a:gd name="connsiteY4" fmla="*/ 2445 h 10694"/>
              <a:gd name="connsiteX5" fmla="*/ 582 w 18440"/>
              <a:gd name="connsiteY5" fmla="*/ 243 h 10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0" h="10694">
                <a:moveTo>
                  <a:pt x="582" y="243"/>
                </a:moveTo>
                <a:cubicBezTo>
                  <a:pt x="4142" y="606"/>
                  <a:pt x="13581" y="993"/>
                  <a:pt x="18440" y="0"/>
                </a:cubicBezTo>
                <a:cubicBezTo>
                  <a:pt x="18313" y="3333"/>
                  <a:pt x="18279" y="7126"/>
                  <a:pt x="18151" y="10458"/>
                </a:cubicBezTo>
                <a:cubicBezTo>
                  <a:pt x="15350" y="10797"/>
                  <a:pt x="13547" y="10725"/>
                  <a:pt x="10857" y="10531"/>
                </a:cubicBezTo>
                <a:cubicBezTo>
                  <a:pt x="11292" y="8155"/>
                  <a:pt x="10655" y="4160"/>
                  <a:pt x="9127" y="2445"/>
                </a:cubicBezTo>
                <a:cubicBezTo>
                  <a:pt x="7377" y="876"/>
                  <a:pt x="-2466" y="530"/>
                  <a:pt x="582" y="243"/>
                </a:cubicBezTo>
                <a:close/>
              </a:path>
            </a:pathLst>
          </a:custGeom>
          <a:solidFill>
            <a:srgbClr val="3966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FE5B780-BCC7-4141-AA69-9F8B00602631}"/>
              </a:ext>
            </a:extLst>
          </p:cNvPr>
          <p:cNvSpPr txBox="1"/>
          <p:nvPr/>
        </p:nvSpPr>
        <p:spPr>
          <a:xfrm>
            <a:off x="11621386" y="1945758"/>
            <a:ext cx="382772" cy="3838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JOBS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FOR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JANTA</a:t>
            </a:r>
            <a:endParaRPr lang="en-IN" sz="2000" b="1" dirty="0">
              <a:solidFill>
                <a:prstClr val="white"/>
              </a:solidFill>
              <a:latin typeface="Aileron Heavy" panose="00000A00000000000000" pitchFamily="50" charset="0"/>
            </a:endParaRPr>
          </a:p>
        </p:txBody>
      </p:sp>
      <p:sp>
        <p:nvSpPr>
          <p:cNvPr id="8" name="Flowchart: Manual Operation 7">
            <a:extLst>
              <a:ext uri="{FF2B5EF4-FFF2-40B4-BE49-F238E27FC236}">
                <a16:creationId xmlns="" xmlns:a16="http://schemas.microsoft.com/office/drawing/2014/main" id="{F6A25CFE-8A0E-47AC-A342-F393F7EFFC45}"/>
              </a:ext>
            </a:extLst>
          </p:cNvPr>
          <p:cNvSpPr/>
          <p:nvPr/>
        </p:nvSpPr>
        <p:spPr>
          <a:xfrm>
            <a:off x="10142089" y="211709"/>
            <a:ext cx="2049911" cy="11477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626"/>
              <a:gd name="connsiteX1" fmla="*/ 10000 w 10000"/>
              <a:gd name="connsiteY1" fmla="*/ 0 h 10626"/>
              <a:gd name="connsiteX2" fmla="*/ 8000 w 10000"/>
              <a:gd name="connsiteY2" fmla="*/ 10000 h 10626"/>
              <a:gd name="connsiteX3" fmla="*/ 2000 w 10000"/>
              <a:gd name="connsiteY3" fmla="*/ 10000 h 10626"/>
              <a:gd name="connsiteX4" fmla="*/ 0 w 10000"/>
              <a:gd name="connsiteY4" fmla="*/ 0 h 10626"/>
              <a:gd name="connsiteX0" fmla="*/ 0 w 10000"/>
              <a:gd name="connsiteY0" fmla="*/ 0 h 11094"/>
              <a:gd name="connsiteX1" fmla="*/ 10000 w 10000"/>
              <a:gd name="connsiteY1" fmla="*/ 0 h 11094"/>
              <a:gd name="connsiteX2" fmla="*/ 8000 w 10000"/>
              <a:gd name="connsiteY2" fmla="*/ 10000 h 11094"/>
              <a:gd name="connsiteX3" fmla="*/ 2000 w 10000"/>
              <a:gd name="connsiteY3" fmla="*/ 10000 h 11094"/>
              <a:gd name="connsiteX4" fmla="*/ 0 w 10000"/>
              <a:gd name="connsiteY4" fmla="*/ 0 h 11094"/>
              <a:gd name="connsiteX0" fmla="*/ 0 w 10744"/>
              <a:gd name="connsiteY0" fmla="*/ 0 h 11047"/>
              <a:gd name="connsiteX1" fmla="*/ 10000 w 10744"/>
              <a:gd name="connsiteY1" fmla="*/ 0 h 11047"/>
              <a:gd name="connsiteX2" fmla="*/ 10744 w 10744"/>
              <a:gd name="connsiteY2" fmla="*/ 9899 h 11047"/>
              <a:gd name="connsiteX3" fmla="*/ 2000 w 10744"/>
              <a:gd name="connsiteY3" fmla="*/ 10000 h 11047"/>
              <a:gd name="connsiteX4" fmla="*/ 0 w 10744"/>
              <a:gd name="connsiteY4" fmla="*/ 0 h 11047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937 w 11681"/>
              <a:gd name="connsiteY0" fmla="*/ 2718 h 13765"/>
              <a:gd name="connsiteX1" fmla="*/ 11599 w 11681"/>
              <a:gd name="connsiteY1" fmla="*/ 0 h 13765"/>
              <a:gd name="connsiteX2" fmla="*/ 11681 w 11681"/>
              <a:gd name="connsiteY2" fmla="*/ 12617 h 13765"/>
              <a:gd name="connsiteX3" fmla="*/ 2937 w 11681"/>
              <a:gd name="connsiteY3" fmla="*/ 12718 h 13765"/>
              <a:gd name="connsiteX4" fmla="*/ 937 w 11681"/>
              <a:gd name="connsiteY4" fmla="*/ 2718 h 13765"/>
              <a:gd name="connsiteX0" fmla="*/ 1100 w 11844"/>
              <a:gd name="connsiteY0" fmla="*/ 2718 h 13765"/>
              <a:gd name="connsiteX1" fmla="*/ 11762 w 11844"/>
              <a:gd name="connsiteY1" fmla="*/ 0 h 13765"/>
              <a:gd name="connsiteX2" fmla="*/ 11844 w 11844"/>
              <a:gd name="connsiteY2" fmla="*/ 12617 h 13765"/>
              <a:gd name="connsiteX3" fmla="*/ 3100 w 11844"/>
              <a:gd name="connsiteY3" fmla="*/ 12718 h 13765"/>
              <a:gd name="connsiteX4" fmla="*/ 1100 w 11844"/>
              <a:gd name="connsiteY4" fmla="*/ 2718 h 13765"/>
              <a:gd name="connsiteX0" fmla="*/ 1100 w 12330"/>
              <a:gd name="connsiteY0" fmla="*/ 2819 h 13866"/>
              <a:gd name="connsiteX1" fmla="*/ 12330 w 12330"/>
              <a:gd name="connsiteY1" fmla="*/ 0 h 13866"/>
              <a:gd name="connsiteX2" fmla="*/ 11844 w 12330"/>
              <a:gd name="connsiteY2" fmla="*/ 12718 h 13866"/>
              <a:gd name="connsiteX3" fmla="*/ 3100 w 12330"/>
              <a:gd name="connsiteY3" fmla="*/ 12819 h 13866"/>
              <a:gd name="connsiteX4" fmla="*/ 1100 w 12330"/>
              <a:gd name="connsiteY4" fmla="*/ 2819 h 13866"/>
              <a:gd name="connsiteX0" fmla="*/ 1100 w 12336"/>
              <a:gd name="connsiteY0" fmla="*/ 2819 h 13820"/>
              <a:gd name="connsiteX1" fmla="*/ 12330 w 12336"/>
              <a:gd name="connsiteY1" fmla="*/ 0 h 13820"/>
              <a:gd name="connsiteX2" fmla="*/ 12317 w 12336"/>
              <a:gd name="connsiteY2" fmla="*/ 12617 h 13820"/>
              <a:gd name="connsiteX3" fmla="*/ 3100 w 12336"/>
              <a:gd name="connsiteY3" fmla="*/ 12819 h 13820"/>
              <a:gd name="connsiteX4" fmla="*/ 1100 w 12336"/>
              <a:gd name="connsiteY4" fmla="*/ 2819 h 13820"/>
              <a:gd name="connsiteX0" fmla="*/ 1100 w 12336"/>
              <a:gd name="connsiteY0" fmla="*/ 2819 h 15559"/>
              <a:gd name="connsiteX1" fmla="*/ 12330 w 12336"/>
              <a:gd name="connsiteY1" fmla="*/ 0 h 15559"/>
              <a:gd name="connsiteX2" fmla="*/ 12317 w 12336"/>
              <a:gd name="connsiteY2" fmla="*/ 12617 h 15559"/>
              <a:gd name="connsiteX3" fmla="*/ 3100 w 12336"/>
              <a:gd name="connsiteY3" fmla="*/ 12819 h 15559"/>
              <a:gd name="connsiteX4" fmla="*/ 1100 w 12336"/>
              <a:gd name="connsiteY4" fmla="*/ 2819 h 15559"/>
              <a:gd name="connsiteX0" fmla="*/ 1189 w 12425"/>
              <a:gd name="connsiteY0" fmla="*/ 2819 h 15559"/>
              <a:gd name="connsiteX1" fmla="*/ 12419 w 12425"/>
              <a:gd name="connsiteY1" fmla="*/ 0 h 15559"/>
              <a:gd name="connsiteX2" fmla="*/ 12406 w 12425"/>
              <a:gd name="connsiteY2" fmla="*/ 12617 h 15559"/>
              <a:gd name="connsiteX3" fmla="*/ 3189 w 12425"/>
              <a:gd name="connsiteY3" fmla="*/ 12819 h 15559"/>
              <a:gd name="connsiteX4" fmla="*/ 1189 w 12425"/>
              <a:gd name="connsiteY4" fmla="*/ 2819 h 15559"/>
              <a:gd name="connsiteX0" fmla="*/ 1189 w 12425"/>
              <a:gd name="connsiteY0" fmla="*/ 2819 h 15587"/>
              <a:gd name="connsiteX1" fmla="*/ 12419 w 12425"/>
              <a:gd name="connsiteY1" fmla="*/ 0 h 15587"/>
              <a:gd name="connsiteX2" fmla="*/ 12406 w 12425"/>
              <a:gd name="connsiteY2" fmla="*/ 12617 h 15587"/>
              <a:gd name="connsiteX3" fmla="*/ 3189 w 12425"/>
              <a:gd name="connsiteY3" fmla="*/ 12819 h 15587"/>
              <a:gd name="connsiteX4" fmla="*/ 1189 w 12425"/>
              <a:gd name="connsiteY4" fmla="*/ 2819 h 15587"/>
              <a:gd name="connsiteX0" fmla="*/ 1171 w 12407"/>
              <a:gd name="connsiteY0" fmla="*/ 2819 h 15587"/>
              <a:gd name="connsiteX1" fmla="*/ 12401 w 12407"/>
              <a:gd name="connsiteY1" fmla="*/ 0 h 15587"/>
              <a:gd name="connsiteX2" fmla="*/ 12388 w 12407"/>
              <a:gd name="connsiteY2" fmla="*/ 12617 h 15587"/>
              <a:gd name="connsiteX3" fmla="*/ 3171 w 12407"/>
              <a:gd name="connsiteY3" fmla="*/ 12819 h 15587"/>
              <a:gd name="connsiteX4" fmla="*/ 1171 w 12407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266"/>
              <a:gd name="connsiteX1" fmla="*/ 11409 w 11415"/>
              <a:gd name="connsiteY1" fmla="*/ 0 h 15266"/>
              <a:gd name="connsiteX2" fmla="*/ 11396 w 11415"/>
              <a:gd name="connsiteY2" fmla="*/ 12114 h 15266"/>
              <a:gd name="connsiteX3" fmla="*/ 2179 w 11415"/>
              <a:gd name="connsiteY3" fmla="*/ 12819 h 15266"/>
              <a:gd name="connsiteX4" fmla="*/ 179 w 11415"/>
              <a:gd name="connsiteY4" fmla="*/ 2819 h 15266"/>
              <a:gd name="connsiteX0" fmla="*/ 209 w 11445"/>
              <a:gd name="connsiteY0" fmla="*/ 2819 h 14638"/>
              <a:gd name="connsiteX1" fmla="*/ 11439 w 11445"/>
              <a:gd name="connsiteY1" fmla="*/ 0 h 14638"/>
              <a:gd name="connsiteX2" fmla="*/ 11426 w 11445"/>
              <a:gd name="connsiteY2" fmla="*/ 12114 h 14638"/>
              <a:gd name="connsiteX3" fmla="*/ 2026 w 11445"/>
              <a:gd name="connsiteY3" fmla="*/ 10806 h 14638"/>
              <a:gd name="connsiteX4" fmla="*/ 209 w 11445"/>
              <a:gd name="connsiteY4" fmla="*/ 2819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823"/>
              <a:gd name="connsiteX1" fmla="*/ 11859 w 11865"/>
              <a:gd name="connsiteY1" fmla="*/ 0 h 14823"/>
              <a:gd name="connsiteX2" fmla="*/ 11846 w 11865"/>
              <a:gd name="connsiteY2" fmla="*/ 12114 h 14823"/>
              <a:gd name="connsiteX3" fmla="*/ 2446 w 11865"/>
              <a:gd name="connsiteY3" fmla="*/ 10806 h 14823"/>
              <a:gd name="connsiteX4" fmla="*/ 140 w 11865"/>
              <a:gd name="connsiteY4" fmla="*/ 504 h 14823"/>
              <a:gd name="connsiteX0" fmla="*/ 140 w 11865"/>
              <a:gd name="connsiteY0" fmla="*/ 504 h 15493"/>
              <a:gd name="connsiteX1" fmla="*/ 11859 w 11865"/>
              <a:gd name="connsiteY1" fmla="*/ 0 h 15493"/>
              <a:gd name="connsiteX2" fmla="*/ 11846 w 11865"/>
              <a:gd name="connsiteY2" fmla="*/ 12114 h 15493"/>
              <a:gd name="connsiteX3" fmla="*/ 2446 w 11865"/>
              <a:gd name="connsiteY3" fmla="*/ 10806 h 15493"/>
              <a:gd name="connsiteX4" fmla="*/ 140 w 11865"/>
              <a:gd name="connsiteY4" fmla="*/ 504 h 15493"/>
              <a:gd name="connsiteX0" fmla="*/ 135 w 11860"/>
              <a:gd name="connsiteY0" fmla="*/ 504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504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264 w 11989"/>
              <a:gd name="connsiteY0" fmla="*/ 101 h 15383"/>
              <a:gd name="connsiteX1" fmla="*/ 11983 w 11989"/>
              <a:gd name="connsiteY1" fmla="*/ 0 h 15383"/>
              <a:gd name="connsiteX2" fmla="*/ 11970 w 11989"/>
              <a:gd name="connsiteY2" fmla="*/ 12114 h 15383"/>
              <a:gd name="connsiteX3" fmla="*/ 1836 w 11989"/>
              <a:gd name="connsiteY3" fmla="*/ 10403 h 15383"/>
              <a:gd name="connsiteX4" fmla="*/ 264 w 11989"/>
              <a:gd name="connsiteY4" fmla="*/ 101 h 15383"/>
              <a:gd name="connsiteX0" fmla="*/ 169 w 11894"/>
              <a:gd name="connsiteY0" fmla="*/ 101 h 15383"/>
              <a:gd name="connsiteX1" fmla="*/ 11888 w 11894"/>
              <a:gd name="connsiteY1" fmla="*/ 0 h 15383"/>
              <a:gd name="connsiteX2" fmla="*/ 11875 w 11894"/>
              <a:gd name="connsiteY2" fmla="*/ 12114 h 15383"/>
              <a:gd name="connsiteX3" fmla="*/ 1741 w 11894"/>
              <a:gd name="connsiteY3" fmla="*/ 10403 h 15383"/>
              <a:gd name="connsiteX4" fmla="*/ 169 w 11894"/>
              <a:gd name="connsiteY4" fmla="*/ 101 h 15383"/>
              <a:gd name="connsiteX0" fmla="*/ 169 w 11894"/>
              <a:gd name="connsiteY0" fmla="*/ 101 h 15499"/>
              <a:gd name="connsiteX1" fmla="*/ 11888 w 11894"/>
              <a:gd name="connsiteY1" fmla="*/ 0 h 15499"/>
              <a:gd name="connsiteX2" fmla="*/ 11875 w 11894"/>
              <a:gd name="connsiteY2" fmla="*/ 12114 h 15499"/>
              <a:gd name="connsiteX3" fmla="*/ 1741 w 11894"/>
              <a:gd name="connsiteY3" fmla="*/ 10403 h 15499"/>
              <a:gd name="connsiteX4" fmla="*/ 169 w 11894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50 w 11975"/>
              <a:gd name="connsiteY0" fmla="*/ 101 h 15288"/>
              <a:gd name="connsiteX1" fmla="*/ 11969 w 11975"/>
              <a:gd name="connsiteY1" fmla="*/ 0 h 15288"/>
              <a:gd name="connsiteX2" fmla="*/ 11956 w 11975"/>
              <a:gd name="connsiteY2" fmla="*/ 12114 h 15288"/>
              <a:gd name="connsiteX3" fmla="*/ 1883 w 11975"/>
              <a:gd name="connsiteY3" fmla="*/ 9598 h 15288"/>
              <a:gd name="connsiteX4" fmla="*/ 250 w 11975"/>
              <a:gd name="connsiteY4" fmla="*/ 101 h 15288"/>
              <a:gd name="connsiteX0" fmla="*/ 250 w 11975"/>
              <a:gd name="connsiteY0" fmla="*/ 101 h 15537"/>
              <a:gd name="connsiteX1" fmla="*/ 11969 w 11975"/>
              <a:gd name="connsiteY1" fmla="*/ 0 h 15537"/>
              <a:gd name="connsiteX2" fmla="*/ 11956 w 11975"/>
              <a:gd name="connsiteY2" fmla="*/ 12114 h 15537"/>
              <a:gd name="connsiteX3" fmla="*/ 1883 w 11975"/>
              <a:gd name="connsiteY3" fmla="*/ 9598 h 15537"/>
              <a:gd name="connsiteX4" fmla="*/ 250 w 11975"/>
              <a:gd name="connsiteY4" fmla="*/ 101 h 15537"/>
              <a:gd name="connsiteX0" fmla="*/ 250 w 11975"/>
              <a:gd name="connsiteY0" fmla="*/ 101 h 14629"/>
              <a:gd name="connsiteX1" fmla="*/ 11969 w 11975"/>
              <a:gd name="connsiteY1" fmla="*/ 0 h 14629"/>
              <a:gd name="connsiteX2" fmla="*/ 11956 w 11975"/>
              <a:gd name="connsiteY2" fmla="*/ 10805 h 14629"/>
              <a:gd name="connsiteX3" fmla="*/ 1883 w 11975"/>
              <a:gd name="connsiteY3" fmla="*/ 9598 h 14629"/>
              <a:gd name="connsiteX4" fmla="*/ 250 w 11975"/>
              <a:gd name="connsiteY4" fmla="*/ 101 h 14629"/>
              <a:gd name="connsiteX0" fmla="*/ 250 w 11975"/>
              <a:gd name="connsiteY0" fmla="*/ 101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101 h 15377"/>
              <a:gd name="connsiteX0" fmla="*/ 250 w 11975"/>
              <a:gd name="connsiteY0" fmla="*/ 2014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2014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73 w 12059"/>
              <a:gd name="connsiteY0" fmla="*/ 4229 h 15377"/>
              <a:gd name="connsiteX1" fmla="*/ 12053 w 12059"/>
              <a:gd name="connsiteY1" fmla="*/ 0 h 15377"/>
              <a:gd name="connsiteX2" fmla="*/ 12040 w 12059"/>
              <a:gd name="connsiteY2" fmla="*/ 10805 h 15377"/>
              <a:gd name="connsiteX3" fmla="*/ 1967 w 12059"/>
              <a:gd name="connsiteY3" fmla="*/ 9598 h 15377"/>
              <a:gd name="connsiteX4" fmla="*/ 273 w 12059"/>
              <a:gd name="connsiteY4" fmla="*/ 4229 h 15377"/>
              <a:gd name="connsiteX0" fmla="*/ 244 w 12030"/>
              <a:gd name="connsiteY0" fmla="*/ 4229 h 15722"/>
              <a:gd name="connsiteX1" fmla="*/ 12024 w 12030"/>
              <a:gd name="connsiteY1" fmla="*/ 0 h 15722"/>
              <a:gd name="connsiteX2" fmla="*/ 12011 w 12030"/>
              <a:gd name="connsiteY2" fmla="*/ 10805 h 15722"/>
              <a:gd name="connsiteX3" fmla="*/ 2060 w 12030"/>
              <a:gd name="connsiteY3" fmla="*/ 10605 h 15722"/>
              <a:gd name="connsiteX4" fmla="*/ 244 w 12030"/>
              <a:gd name="connsiteY4" fmla="*/ 4229 h 15722"/>
              <a:gd name="connsiteX0" fmla="*/ 244 w 12030"/>
              <a:gd name="connsiteY0" fmla="*/ 4229 h 15140"/>
              <a:gd name="connsiteX1" fmla="*/ 12024 w 12030"/>
              <a:gd name="connsiteY1" fmla="*/ 0 h 15140"/>
              <a:gd name="connsiteX2" fmla="*/ 12011 w 12030"/>
              <a:gd name="connsiteY2" fmla="*/ 10805 h 15140"/>
              <a:gd name="connsiteX3" fmla="*/ 2060 w 12030"/>
              <a:gd name="connsiteY3" fmla="*/ 10605 h 15140"/>
              <a:gd name="connsiteX4" fmla="*/ 244 w 12030"/>
              <a:gd name="connsiteY4" fmla="*/ 4229 h 15140"/>
              <a:gd name="connsiteX0" fmla="*/ 244 w 12030"/>
              <a:gd name="connsiteY0" fmla="*/ 4229 h 12766"/>
              <a:gd name="connsiteX1" fmla="*/ 12024 w 12030"/>
              <a:gd name="connsiteY1" fmla="*/ 0 h 12766"/>
              <a:gd name="connsiteX2" fmla="*/ 12011 w 12030"/>
              <a:gd name="connsiteY2" fmla="*/ 10805 h 12766"/>
              <a:gd name="connsiteX3" fmla="*/ 2060 w 12030"/>
              <a:gd name="connsiteY3" fmla="*/ 10605 h 12766"/>
              <a:gd name="connsiteX4" fmla="*/ 244 w 12030"/>
              <a:gd name="connsiteY4" fmla="*/ 4229 h 12766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275"/>
              <a:gd name="connsiteX1" fmla="*/ 12024 w 12030"/>
              <a:gd name="connsiteY1" fmla="*/ 0 h 15275"/>
              <a:gd name="connsiteX2" fmla="*/ 12011 w 12030"/>
              <a:gd name="connsiteY2" fmla="*/ 10805 h 15275"/>
              <a:gd name="connsiteX3" fmla="*/ 2060 w 12030"/>
              <a:gd name="connsiteY3" fmla="*/ 10605 h 15275"/>
              <a:gd name="connsiteX4" fmla="*/ 244 w 12030"/>
              <a:gd name="connsiteY4" fmla="*/ 4229 h 15275"/>
              <a:gd name="connsiteX0" fmla="*/ 211 w 11997"/>
              <a:gd name="connsiteY0" fmla="*/ 4229 h 15275"/>
              <a:gd name="connsiteX1" fmla="*/ 11991 w 11997"/>
              <a:gd name="connsiteY1" fmla="*/ 0 h 15275"/>
              <a:gd name="connsiteX2" fmla="*/ 11978 w 11997"/>
              <a:gd name="connsiteY2" fmla="*/ 10805 h 15275"/>
              <a:gd name="connsiteX3" fmla="*/ 2027 w 11997"/>
              <a:gd name="connsiteY3" fmla="*/ 10605 h 15275"/>
              <a:gd name="connsiteX4" fmla="*/ 211 w 11997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3656"/>
              <a:gd name="connsiteX1" fmla="*/ 11780 w 11786"/>
              <a:gd name="connsiteY1" fmla="*/ 0 h 13656"/>
              <a:gd name="connsiteX2" fmla="*/ 11767 w 11786"/>
              <a:gd name="connsiteY2" fmla="*/ 8490 h 13656"/>
              <a:gd name="connsiteX3" fmla="*/ 1816 w 11786"/>
              <a:gd name="connsiteY3" fmla="*/ 8290 h 13656"/>
              <a:gd name="connsiteX4" fmla="*/ 0 w 11786"/>
              <a:gd name="connsiteY4" fmla="*/ 1914 h 13656"/>
              <a:gd name="connsiteX0" fmla="*/ 0 w 11786"/>
              <a:gd name="connsiteY0" fmla="*/ 1914 h 13403"/>
              <a:gd name="connsiteX1" fmla="*/ 11780 w 11786"/>
              <a:gd name="connsiteY1" fmla="*/ 0 h 13403"/>
              <a:gd name="connsiteX2" fmla="*/ 11767 w 11786"/>
              <a:gd name="connsiteY2" fmla="*/ 8490 h 13403"/>
              <a:gd name="connsiteX3" fmla="*/ 1816 w 11786"/>
              <a:gd name="connsiteY3" fmla="*/ 8290 h 13403"/>
              <a:gd name="connsiteX4" fmla="*/ 0 w 11786"/>
              <a:gd name="connsiteY4" fmla="*/ 1914 h 13403"/>
              <a:gd name="connsiteX0" fmla="*/ 0 w 11786"/>
              <a:gd name="connsiteY0" fmla="*/ 1914 h 12943"/>
              <a:gd name="connsiteX1" fmla="*/ 11780 w 11786"/>
              <a:gd name="connsiteY1" fmla="*/ 0 h 12943"/>
              <a:gd name="connsiteX2" fmla="*/ 11767 w 11786"/>
              <a:gd name="connsiteY2" fmla="*/ 8490 h 12943"/>
              <a:gd name="connsiteX3" fmla="*/ 1694 w 11786"/>
              <a:gd name="connsiteY3" fmla="*/ 6981 h 12943"/>
              <a:gd name="connsiteX4" fmla="*/ 0 w 11786"/>
              <a:gd name="connsiteY4" fmla="*/ 1914 h 12943"/>
              <a:gd name="connsiteX0" fmla="*/ 0 w 11786"/>
              <a:gd name="connsiteY0" fmla="*/ 1914 h 12152"/>
              <a:gd name="connsiteX1" fmla="*/ 11780 w 11786"/>
              <a:gd name="connsiteY1" fmla="*/ 0 h 12152"/>
              <a:gd name="connsiteX2" fmla="*/ 11767 w 11786"/>
              <a:gd name="connsiteY2" fmla="*/ 8490 h 12152"/>
              <a:gd name="connsiteX3" fmla="*/ 1694 w 11786"/>
              <a:gd name="connsiteY3" fmla="*/ 6981 h 12152"/>
              <a:gd name="connsiteX4" fmla="*/ 0 w 11786"/>
              <a:gd name="connsiteY4" fmla="*/ 1914 h 12152"/>
              <a:gd name="connsiteX0" fmla="*/ 0 w 11786"/>
              <a:gd name="connsiteY0" fmla="*/ 1914 h 10013"/>
              <a:gd name="connsiteX1" fmla="*/ 11780 w 11786"/>
              <a:gd name="connsiteY1" fmla="*/ 0 h 10013"/>
              <a:gd name="connsiteX2" fmla="*/ 11767 w 11786"/>
              <a:gd name="connsiteY2" fmla="*/ 8490 h 10013"/>
              <a:gd name="connsiteX3" fmla="*/ 1694 w 11786"/>
              <a:gd name="connsiteY3" fmla="*/ 6981 h 10013"/>
              <a:gd name="connsiteX4" fmla="*/ 0 w 11786"/>
              <a:gd name="connsiteY4" fmla="*/ 1914 h 10013"/>
              <a:gd name="connsiteX0" fmla="*/ 0 w 11786"/>
              <a:gd name="connsiteY0" fmla="*/ 1914 h 10291"/>
              <a:gd name="connsiteX1" fmla="*/ 11780 w 11786"/>
              <a:gd name="connsiteY1" fmla="*/ 0 h 10291"/>
              <a:gd name="connsiteX2" fmla="*/ 11767 w 11786"/>
              <a:gd name="connsiteY2" fmla="*/ 8490 h 10291"/>
              <a:gd name="connsiteX3" fmla="*/ 1449 w 11786"/>
              <a:gd name="connsiteY3" fmla="*/ 8088 h 10291"/>
              <a:gd name="connsiteX4" fmla="*/ 0 w 11786"/>
              <a:gd name="connsiteY4" fmla="*/ 1914 h 10291"/>
              <a:gd name="connsiteX0" fmla="*/ 0 w 11786"/>
              <a:gd name="connsiteY0" fmla="*/ 1914 h 10563"/>
              <a:gd name="connsiteX1" fmla="*/ 11780 w 11786"/>
              <a:gd name="connsiteY1" fmla="*/ 0 h 10563"/>
              <a:gd name="connsiteX2" fmla="*/ 11767 w 11786"/>
              <a:gd name="connsiteY2" fmla="*/ 8490 h 10563"/>
              <a:gd name="connsiteX3" fmla="*/ 1449 w 11786"/>
              <a:gd name="connsiteY3" fmla="*/ 8088 h 10563"/>
              <a:gd name="connsiteX4" fmla="*/ 0 w 11786"/>
              <a:gd name="connsiteY4" fmla="*/ 1914 h 10563"/>
              <a:gd name="connsiteX0" fmla="*/ 0 w 11786"/>
              <a:gd name="connsiteY0" fmla="*/ 1914 h 9852"/>
              <a:gd name="connsiteX1" fmla="*/ 11780 w 11786"/>
              <a:gd name="connsiteY1" fmla="*/ 0 h 9852"/>
              <a:gd name="connsiteX2" fmla="*/ 11767 w 11786"/>
              <a:gd name="connsiteY2" fmla="*/ 7886 h 9852"/>
              <a:gd name="connsiteX3" fmla="*/ 1449 w 11786"/>
              <a:gd name="connsiteY3" fmla="*/ 8088 h 9852"/>
              <a:gd name="connsiteX4" fmla="*/ 0 w 11786"/>
              <a:gd name="connsiteY4" fmla="*/ 1914 h 9852"/>
              <a:gd name="connsiteX0" fmla="*/ 0 w 10000"/>
              <a:gd name="connsiteY0" fmla="*/ 1943 h 10804"/>
              <a:gd name="connsiteX1" fmla="*/ 9995 w 10000"/>
              <a:gd name="connsiteY1" fmla="*/ 0 h 10804"/>
              <a:gd name="connsiteX2" fmla="*/ 9984 w 10000"/>
              <a:gd name="connsiteY2" fmla="*/ 8004 h 10804"/>
              <a:gd name="connsiteX3" fmla="*/ 1229 w 10000"/>
              <a:gd name="connsiteY3" fmla="*/ 8210 h 10804"/>
              <a:gd name="connsiteX4" fmla="*/ 0 w 10000"/>
              <a:gd name="connsiteY4" fmla="*/ 1943 h 10804"/>
              <a:gd name="connsiteX0" fmla="*/ 0 w 10000"/>
              <a:gd name="connsiteY0" fmla="*/ 1943 h 11029"/>
              <a:gd name="connsiteX1" fmla="*/ 9995 w 10000"/>
              <a:gd name="connsiteY1" fmla="*/ 0 h 11029"/>
              <a:gd name="connsiteX2" fmla="*/ 9984 w 10000"/>
              <a:gd name="connsiteY2" fmla="*/ 8004 h 11029"/>
              <a:gd name="connsiteX3" fmla="*/ 1229 w 10000"/>
              <a:gd name="connsiteY3" fmla="*/ 8210 h 11029"/>
              <a:gd name="connsiteX4" fmla="*/ 0 w 10000"/>
              <a:gd name="connsiteY4" fmla="*/ 1943 h 1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29">
                <a:moveTo>
                  <a:pt x="0" y="1943"/>
                </a:moveTo>
                <a:cubicBezTo>
                  <a:pt x="3279" y="1841"/>
                  <a:pt x="6565" y="2861"/>
                  <a:pt x="9995" y="0"/>
                </a:cubicBezTo>
                <a:cubicBezTo>
                  <a:pt x="10018" y="4269"/>
                  <a:pt x="9961" y="3735"/>
                  <a:pt x="9984" y="8004"/>
                </a:cubicBezTo>
                <a:cubicBezTo>
                  <a:pt x="7112" y="13623"/>
                  <a:pt x="2322" y="10036"/>
                  <a:pt x="1229" y="8210"/>
                </a:cubicBezTo>
                <a:cubicBezTo>
                  <a:pt x="136" y="6384"/>
                  <a:pt x="950" y="5428"/>
                  <a:pt x="0" y="1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122C2BD-32F9-4B1B-9788-35EC4BDFC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9" y="552878"/>
            <a:ext cx="1509989" cy="518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C434C4B5-A294-442A-B4B6-781ECDD6A43A}"/>
              </a:ext>
            </a:extLst>
          </p:cNvPr>
          <p:cNvSpPr/>
          <p:nvPr/>
        </p:nvSpPr>
        <p:spPr>
          <a:xfrm>
            <a:off x="-13291" y="6496493"/>
            <a:ext cx="12218593" cy="3615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www.irojgar.com | irojgarmail@gmail.com | +91 77790 10101| +91 </a:t>
            </a:r>
            <a:r>
              <a:rPr lang="en-US" dirty="0" smtClean="0">
                <a:solidFill>
                  <a:prstClr val="white"/>
                </a:solidFill>
              </a:rPr>
              <a:t>90816 28628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9" name="Rectangle 1"/>
          <p:cNvSpPr/>
          <p:nvPr/>
        </p:nvSpPr>
        <p:spPr>
          <a:xfrm>
            <a:off x="13303" y="1437713"/>
            <a:ext cx="1390494" cy="5058780"/>
          </a:xfrm>
          <a:custGeom>
            <a:avLst/>
            <a:gdLst>
              <a:gd name="connsiteX0" fmla="*/ 0 w 1364737"/>
              <a:gd name="connsiteY0" fmla="*/ 0 h 5058780"/>
              <a:gd name="connsiteX1" fmla="*/ 1364737 w 1364737"/>
              <a:gd name="connsiteY1" fmla="*/ 0 h 5058780"/>
              <a:gd name="connsiteX2" fmla="*/ 1364737 w 1364737"/>
              <a:gd name="connsiteY2" fmla="*/ 5058780 h 5058780"/>
              <a:gd name="connsiteX3" fmla="*/ 0 w 1364737"/>
              <a:gd name="connsiteY3" fmla="*/ 5058780 h 5058780"/>
              <a:gd name="connsiteX4" fmla="*/ 0 w 1364737"/>
              <a:gd name="connsiteY4" fmla="*/ 0 h 5058780"/>
              <a:gd name="connsiteX0" fmla="*/ 0 w 1390494"/>
              <a:gd name="connsiteY0" fmla="*/ 0 h 5058780"/>
              <a:gd name="connsiteX1" fmla="*/ 1364737 w 1390494"/>
              <a:gd name="connsiteY1" fmla="*/ 0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0494" h="5058780">
                <a:moveTo>
                  <a:pt x="0" y="0"/>
                </a:moveTo>
                <a:cubicBezTo>
                  <a:pt x="459205" y="313386"/>
                  <a:pt x="738106" y="794196"/>
                  <a:pt x="1377615" y="940157"/>
                </a:cubicBezTo>
                <a:lnTo>
                  <a:pt x="1390494" y="3835287"/>
                </a:lnTo>
                <a:cubicBezTo>
                  <a:pt x="798207" y="4101450"/>
                  <a:pt x="463498" y="4650949"/>
                  <a:pt x="0" y="50587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black"/>
                </a:solidFill>
              </a:rPr>
              <a:t>Coaching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Placement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Immigration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Co-Working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20" name="Flowchart: Delay 19">
            <a:extLst>
              <a:ext uri="{FF2B5EF4-FFF2-40B4-BE49-F238E27FC236}">
                <a16:creationId xmlns="" xmlns:a16="http://schemas.microsoft.com/office/drawing/2014/main" id="{EFFD0DF3-F639-4742-A2E2-8B904FB253FD}"/>
              </a:ext>
            </a:extLst>
          </p:cNvPr>
          <p:cNvSpPr/>
          <p:nvPr/>
        </p:nvSpPr>
        <p:spPr>
          <a:xfrm>
            <a:off x="-13293" y="12233"/>
            <a:ext cx="1509823" cy="1425480"/>
          </a:xfrm>
          <a:prstGeom prst="flowChartDela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FFB26AEA-3F6E-43D7-83CB-56E6886551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4" y="132353"/>
            <a:ext cx="1082711" cy="113842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91472109-0475-4034-AAFA-473EB0EE382C}"/>
              </a:ext>
            </a:extLst>
          </p:cNvPr>
          <p:cNvCxnSpPr>
            <a:cxnSpLocks/>
          </p:cNvCxnSpPr>
          <p:nvPr/>
        </p:nvCxnSpPr>
        <p:spPr>
          <a:xfrm>
            <a:off x="130581" y="4498516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66C34EB-8580-446F-831B-DF8728325AC2}"/>
              </a:ext>
            </a:extLst>
          </p:cNvPr>
          <p:cNvCxnSpPr>
            <a:cxnSpLocks/>
          </p:cNvCxnSpPr>
          <p:nvPr/>
        </p:nvCxnSpPr>
        <p:spPr>
          <a:xfrm>
            <a:off x="115023" y="3967103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13256E47-DF05-4210-AD3F-6EF7999AEBD7}"/>
              </a:ext>
            </a:extLst>
          </p:cNvPr>
          <p:cNvCxnSpPr>
            <a:cxnSpLocks/>
          </p:cNvCxnSpPr>
          <p:nvPr/>
        </p:nvCxnSpPr>
        <p:spPr>
          <a:xfrm>
            <a:off x="115024" y="3436147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4227226" y="211709"/>
            <a:ext cx="3477718" cy="85962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 smtClean="0">
              <a:solidFill>
                <a:schemeClr val="bg1"/>
              </a:solidFill>
              <a:latin typeface="Cambria" pitchFamily="18" charset="0"/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Cambria" pitchFamily="18" charset="0"/>
              </a:rPr>
              <a:t>Process </a:t>
            </a:r>
            <a:r>
              <a:rPr lang="en-US" sz="2400" b="1" dirty="0">
                <a:solidFill>
                  <a:schemeClr val="bg1"/>
                </a:solidFill>
                <a:latin typeface="Cambria" pitchFamily="18" charset="0"/>
              </a:rPr>
              <a:t>Flow Chart</a:t>
            </a:r>
          </a:p>
          <a:p>
            <a:pPr algn="ctr"/>
            <a:endParaRPr lang="en-IN" sz="24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7929786" y="1347773"/>
            <a:ext cx="2158584" cy="2639612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Oval 4"/>
          <p:cNvSpPr/>
          <p:nvPr/>
        </p:nvSpPr>
        <p:spPr>
          <a:xfrm>
            <a:off x="8079689" y="1334128"/>
            <a:ext cx="1963710" cy="240812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Oval 5"/>
          <p:cNvSpPr/>
          <p:nvPr/>
        </p:nvSpPr>
        <p:spPr>
          <a:xfrm>
            <a:off x="8199611" y="1424069"/>
            <a:ext cx="1798818" cy="222869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bg2">
                <a:lumMod val="90000"/>
                <a:alpha val="6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Job Seeker</a:t>
            </a:r>
            <a:endParaRPr lang="en-IN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2056205" y="1317793"/>
            <a:ext cx="2226009" cy="279201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Oval 25"/>
          <p:cNvSpPr/>
          <p:nvPr/>
        </p:nvSpPr>
        <p:spPr>
          <a:xfrm>
            <a:off x="2326029" y="1334128"/>
            <a:ext cx="2006146" cy="256052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Oval 26"/>
          <p:cNvSpPr/>
          <p:nvPr/>
        </p:nvSpPr>
        <p:spPr>
          <a:xfrm>
            <a:off x="2206111" y="1439059"/>
            <a:ext cx="1916204" cy="238109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bg2">
                <a:lumMod val="90000"/>
                <a:alpha val="6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Job Provider</a:t>
            </a:r>
            <a:endParaRPr lang="en-IN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4952242" y="4003503"/>
            <a:ext cx="1960747" cy="2502227"/>
          </a:xfrm>
          <a:prstGeom prst="ellipse">
            <a:avLst/>
          </a:prstGeom>
          <a:solidFill>
            <a:srgbClr val="BC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Oval 28"/>
          <p:cNvSpPr/>
          <p:nvPr/>
        </p:nvSpPr>
        <p:spPr>
          <a:xfrm>
            <a:off x="5668799" y="3869938"/>
            <a:ext cx="1379100" cy="215610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Oval 29"/>
          <p:cNvSpPr/>
          <p:nvPr/>
        </p:nvSpPr>
        <p:spPr>
          <a:xfrm>
            <a:off x="5129161" y="4019839"/>
            <a:ext cx="1798818" cy="222869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bg2">
                <a:lumMod val="90000"/>
                <a:alpha val="6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527" y="4757351"/>
            <a:ext cx="1743460" cy="521209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4251133" y="1580444"/>
            <a:ext cx="38359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Cambria" pitchFamily="18" charset="0"/>
              </a:rPr>
              <a:t>Directly Connected After Match</a:t>
            </a:r>
            <a:endParaRPr lang="en-IN" sz="20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331385" y="2610568"/>
            <a:ext cx="1871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Register</a:t>
            </a:r>
          </a:p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Post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Jobs</a:t>
            </a:r>
          </a:p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Ask for Details on Match</a:t>
            </a:r>
            <a:endParaRPr lang="en-IN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364986" y="2523103"/>
            <a:ext cx="17147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Register </a:t>
            </a:r>
          </a:p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Upload Resume </a:t>
            </a:r>
          </a:p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Apply For Matching Jobs</a:t>
            </a:r>
            <a:endParaRPr lang="en-IN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301485" y="5282974"/>
            <a:ext cx="2412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Get detail after request</a:t>
            </a:r>
            <a:endParaRPr lang="en-IN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43990" y="5231530"/>
            <a:ext cx="3678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Get detail through SMS/ E-mail/ Voice Call</a:t>
            </a:r>
            <a:endParaRPr lang="en-IN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041221"/>
      </p:ext>
    </p:extLst>
  </p:cSld>
  <p:clrMapOvr>
    <a:masterClrMapping/>
  </p:clrMapOvr>
  <p:transition spd="med" advTm="7000">
    <p:pull dir="r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 descr="team_celebration_pc_1600_clr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0309"/>
          <a:stretch>
            <a:fillRect/>
          </a:stretch>
        </p:blipFill>
        <p:spPr bwMode="auto">
          <a:xfrm>
            <a:off x="4643170" y="1943720"/>
            <a:ext cx="6418263" cy="389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owchart: Manual Input 3">
            <a:extLst>
              <a:ext uri="{FF2B5EF4-FFF2-40B4-BE49-F238E27FC236}">
                <a16:creationId xmlns="" xmlns:a16="http://schemas.microsoft.com/office/drawing/2014/main" id="{AA5BE789-F2E5-47F5-AEF9-A829ED4C72A2}"/>
              </a:ext>
            </a:extLst>
          </p:cNvPr>
          <p:cNvSpPr/>
          <p:nvPr/>
        </p:nvSpPr>
        <p:spPr>
          <a:xfrm>
            <a:off x="10670064" y="1196346"/>
            <a:ext cx="1509989" cy="46967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9659 w 10000"/>
              <a:gd name="connsiteY2" fmla="*/ 6504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7228"/>
              <a:gd name="connsiteX1" fmla="*/ 10000 w 10000"/>
              <a:gd name="connsiteY1" fmla="*/ 0 h 7228"/>
              <a:gd name="connsiteX2" fmla="*/ 9659 w 10000"/>
              <a:gd name="connsiteY2" fmla="*/ 6504 h 7228"/>
              <a:gd name="connsiteX3" fmla="*/ 68 w 10000"/>
              <a:gd name="connsiteY3" fmla="*/ 7228 h 7228"/>
              <a:gd name="connsiteX4" fmla="*/ 0 w 10000"/>
              <a:gd name="connsiteY4" fmla="*/ 2000 h 7228"/>
              <a:gd name="connsiteX0" fmla="*/ 0 w 9795"/>
              <a:gd name="connsiteY0" fmla="*/ 2702 h 9935"/>
              <a:gd name="connsiteX1" fmla="*/ 9795 w 9795"/>
              <a:gd name="connsiteY1" fmla="*/ 0 h 9935"/>
              <a:gd name="connsiteX2" fmla="*/ 9659 w 9795"/>
              <a:gd name="connsiteY2" fmla="*/ 8933 h 9935"/>
              <a:gd name="connsiteX3" fmla="*/ 68 w 9795"/>
              <a:gd name="connsiteY3" fmla="*/ 9935 h 9935"/>
              <a:gd name="connsiteX4" fmla="*/ 0 w 9795"/>
              <a:gd name="connsiteY4" fmla="*/ 2702 h 9935"/>
              <a:gd name="connsiteX0" fmla="*/ 0 w 10000"/>
              <a:gd name="connsiteY0" fmla="*/ 2720 h 10658"/>
              <a:gd name="connsiteX1" fmla="*/ 10000 w 10000"/>
              <a:gd name="connsiteY1" fmla="*/ 0 h 10658"/>
              <a:gd name="connsiteX2" fmla="*/ 9861 w 10000"/>
              <a:gd name="connsiteY2" fmla="*/ 8991 h 10658"/>
              <a:gd name="connsiteX3" fmla="*/ 695 w 10000"/>
              <a:gd name="connsiteY3" fmla="*/ 10658 h 10658"/>
              <a:gd name="connsiteX4" fmla="*/ 0 w 10000"/>
              <a:gd name="connsiteY4" fmla="*/ 2720 h 10658"/>
              <a:gd name="connsiteX0" fmla="*/ 768 w 9306"/>
              <a:gd name="connsiteY0" fmla="*/ 2391 h 10658"/>
              <a:gd name="connsiteX1" fmla="*/ 9306 w 9306"/>
              <a:gd name="connsiteY1" fmla="*/ 0 h 10658"/>
              <a:gd name="connsiteX2" fmla="*/ 9167 w 9306"/>
              <a:gd name="connsiteY2" fmla="*/ 8991 h 10658"/>
              <a:gd name="connsiteX3" fmla="*/ 1 w 9306"/>
              <a:gd name="connsiteY3" fmla="*/ 10658 h 10658"/>
              <a:gd name="connsiteX4" fmla="*/ 768 w 9306"/>
              <a:gd name="connsiteY4" fmla="*/ 2391 h 10658"/>
              <a:gd name="connsiteX0" fmla="*/ 824 w 9999"/>
              <a:gd name="connsiteY0" fmla="*/ 2243 h 10000"/>
              <a:gd name="connsiteX1" fmla="*/ 9999 w 9999"/>
              <a:gd name="connsiteY1" fmla="*/ 0 h 10000"/>
              <a:gd name="connsiteX2" fmla="*/ 9850 w 9999"/>
              <a:gd name="connsiteY2" fmla="*/ 8436 h 10000"/>
              <a:gd name="connsiteX3" fmla="*/ 0 w 9999"/>
              <a:gd name="connsiteY3" fmla="*/ 10000 h 10000"/>
              <a:gd name="connsiteX4" fmla="*/ 824 w 9999"/>
              <a:gd name="connsiteY4" fmla="*/ 2243 h 10000"/>
              <a:gd name="connsiteX0" fmla="*/ 824 w 10374"/>
              <a:gd name="connsiteY0" fmla="*/ 83 h 7840"/>
              <a:gd name="connsiteX1" fmla="*/ 10374 w 10374"/>
              <a:gd name="connsiteY1" fmla="*/ 0 h 7840"/>
              <a:gd name="connsiteX2" fmla="*/ 9851 w 10374"/>
              <a:gd name="connsiteY2" fmla="*/ 6276 h 7840"/>
              <a:gd name="connsiteX3" fmla="*/ 0 w 10374"/>
              <a:gd name="connsiteY3" fmla="*/ 7840 h 7840"/>
              <a:gd name="connsiteX4" fmla="*/ 824 w 10374"/>
              <a:gd name="connsiteY4" fmla="*/ 83 h 7840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289 w 9495"/>
              <a:gd name="connsiteY0" fmla="*/ 106 h 10237"/>
              <a:gd name="connsiteX1" fmla="*/ 9495 w 9495"/>
              <a:gd name="connsiteY1" fmla="*/ 0 h 10237"/>
              <a:gd name="connsiteX2" fmla="*/ 9424 w 9495"/>
              <a:gd name="connsiteY2" fmla="*/ 10157 h 10237"/>
              <a:gd name="connsiteX3" fmla="*/ 0 w 9495"/>
              <a:gd name="connsiteY3" fmla="*/ 10236 h 10237"/>
              <a:gd name="connsiteX4" fmla="*/ 289 w 9495"/>
              <a:gd name="connsiteY4" fmla="*/ 106 h 10237"/>
              <a:gd name="connsiteX0" fmla="*/ 304 w 9946"/>
              <a:gd name="connsiteY0" fmla="*/ 694 h 10590"/>
              <a:gd name="connsiteX1" fmla="*/ 9696 w 9946"/>
              <a:gd name="connsiteY1" fmla="*/ 0 h 10590"/>
              <a:gd name="connsiteX2" fmla="*/ 9925 w 9946"/>
              <a:gd name="connsiteY2" fmla="*/ 10512 h 10590"/>
              <a:gd name="connsiteX3" fmla="*/ 0 w 9946"/>
              <a:gd name="connsiteY3" fmla="*/ 10589 h 10590"/>
              <a:gd name="connsiteX4" fmla="*/ 304 w 9946"/>
              <a:gd name="connsiteY4" fmla="*/ 694 h 1059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4"/>
              <a:gd name="connsiteX1" fmla="*/ 9749 w 10000"/>
              <a:gd name="connsiteY1" fmla="*/ 0 h 10004"/>
              <a:gd name="connsiteX2" fmla="*/ 9979 w 10000"/>
              <a:gd name="connsiteY2" fmla="*/ 9926 h 10004"/>
              <a:gd name="connsiteX3" fmla="*/ 0 w 10000"/>
              <a:gd name="connsiteY3" fmla="*/ 9999 h 10004"/>
              <a:gd name="connsiteX4" fmla="*/ 306 w 10000"/>
              <a:gd name="connsiteY4" fmla="*/ 655 h 10004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54"/>
              <a:gd name="connsiteY0" fmla="*/ 655 h 10185"/>
              <a:gd name="connsiteX1" fmla="*/ 10054 w 10054"/>
              <a:gd name="connsiteY1" fmla="*/ 0 h 10185"/>
              <a:gd name="connsiteX2" fmla="*/ 9979 w 10054"/>
              <a:gd name="connsiteY2" fmla="*/ 9926 h 10185"/>
              <a:gd name="connsiteX3" fmla="*/ 0 w 10054"/>
              <a:gd name="connsiteY3" fmla="*/ 9999 h 10185"/>
              <a:gd name="connsiteX4" fmla="*/ 306 w 10054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109 w 12858"/>
              <a:gd name="connsiteY0" fmla="*/ 510 h 10088"/>
              <a:gd name="connsiteX1" fmla="*/ 12679 w 12858"/>
              <a:gd name="connsiteY1" fmla="*/ 0 h 10088"/>
              <a:gd name="connsiteX2" fmla="*/ 12833 w 12858"/>
              <a:gd name="connsiteY2" fmla="*/ 9829 h 10088"/>
              <a:gd name="connsiteX3" fmla="*/ 2625 w 12858"/>
              <a:gd name="connsiteY3" fmla="*/ 9902 h 10088"/>
              <a:gd name="connsiteX4" fmla="*/ 109 w 12858"/>
              <a:gd name="connsiteY4" fmla="*/ 510 h 10088"/>
              <a:gd name="connsiteX0" fmla="*/ 89 w 12838"/>
              <a:gd name="connsiteY0" fmla="*/ 510 h 10088"/>
              <a:gd name="connsiteX1" fmla="*/ 12659 w 12838"/>
              <a:gd name="connsiteY1" fmla="*/ 0 h 10088"/>
              <a:gd name="connsiteX2" fmla="*/ 12813 w 12838"/>
              <a:gd name="connsiteY2" fmla="*/ 9829 h 10088"/>
              <a:gd name="connsiteX3" fmla="*/ 4411 w 12838"/>
              <a:gd name="connsiteY3" fmla="*/ 9902 h 10088"/>
              <a:gd name="connsiteX4" fmla="*/ 89 w 12838"/>
              <a:gd name="connsiteY4" fmla="*/ 510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406 w 18000"/>
              <a:gd name="connsiteY0" fmla="*/ 0 h 10474"/>
              <a:gd name="connsiteX1" fmla="*/ 17821 w 18000"/>
              <a:gd name="connsiteY1" fmla="*/ 386 h 10474"/>
              <a:gd name="connsiteX2" fmla="*/ 17975 w 18000"/>
              <a:gd name="connsiteY2" fmla="*/ 10215 h 10474"/>
              <a:gd name="connsiteX3" fmla="*/ 9573 w 18000"/>
              <a:gd name="connsiteY3" fmla="*/ 10288 h 10474"/>
              <a:gd name="connsiteX4" fmla="*/ 406 w 18000"/>
              <a:gd name="connsiteY4" fmla="*/ 0 h 10474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698"/>
              <a:gd name="connsiteX1" fmla="*/ 18414 w 18414"/>
              <a:gd name="connsiteY1" fmla="*/ 0 h 10698"/>
              <a:gd name="connsiteX2" fmla="*/ 18125 w 18414"/>
              <a:gd name="connsiteY2" fmla="*/ 10458 h 10698"/>
              <a:gd name="connsiteX3" fmla="*/ 9723 w 18414"/>
              <a:gd name="connsiteY3" fmla="*/ 10531 h 10698"/>
              <a:gd name="connsiteX4" fmla="*/ 9433 w 18414"/>
              <a:gd name="connsiteY4" fmla="*/ 2518 h 10698"/>
              <a:gd name="connsiteX5" fmla="*/ 556 w 18414"/>
              <a:gd name="connsiteY5" fmla="*/ 243 h 10698"/>
              <a:gd name="connsiteX0" fmla="*/ 556 w 18414"/>
              <a:gd name="connsiteY0" fmla="*/ 243 h 10531"/>
              <a:gd name="connsiteX1" fmla="*/ 18414 w 18414"/>
              <a:gd name="connsiteY1" fmla="*/ 0 h 10531"/>
              <a:gd name="connsiteX2" fmla="*/ 18125 w 18414"/>
              <a:gd name="connsiteY2" fmla="*/ 10458 h 10531"/>
              <a:gd name="connsiteX3" fmla="*/ 9723 w 18414"/>
              <a:gd name="connsiteY3" fmla="*/ 10531 h 10531"/>
              <a:gd name="connsiteX4" fmla="*/ 9433 w 18414"/>
              <a:gd name="connsiteY4" fmla="*/ 2518 h 10531"/>
              <a:gd name="connsiteX5" fmla="*/ 556 w 18414"/>
              <a:gd name="connsiteY5" fmla="*/ 243 h 10531"/>
              <a:gd name="connsiteX0" fmla="*/ 556 w 18414"/>
              <a:gd name="connsiteY0" fmla="*/ 243 h 10623"/>
              <a:gd name="connsiteX1" fmla="*/ 18414 w 18414"/>
              <a:gd name="connsiteY1" fmla="*/ 0 h 10623"/>
              <a:gd name="connsiteX2" fmla="*/ 18125 w 18414"/>
              <a:gd name="connsiteY2" fmla="*/ 10458 h 10623"/>
              <a:gd name="connsiteX3" fmla="*/ 9723 w 18414"/>
              <a:gd name="connsiteY3" fmla="*/ 10531 h 10623"/>
              <a:gd name="connsiteX4" fmla="*/ 9433 w 18414"/>
              <a:gd name="connsiteY4" fmla="*/ 2518 h 10623"/>
              <a:gd name="connsiteX5" fmla="*/ 556 w 18414"/>
              <a:gd name="connsiteY5" fmla="*/ 243 h 10623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71 w 18429"/>
              <a:gd name="connsiteY0" fmla="*/ 243 h 10694"/>
              <a:gd name="connsiteX1" fmla="*/ 18429 w 18429"/>
              <a:gd name="connsiteY1" fmla="*/ 0 h 10694"/>
              <a:gd name="connsiteX2" fmla="*/ 18140 w 18429"/>
              <a:gd name="connsiteY2" fmla="*/ 10458 h 10694"/>
              <a:gd name="connsiteX3" fmla="*/ 10846 w 18429"/>
              <a:gd name="connsiteY3" fmla="*/ 10531 h 10694"/>
              <a:gd name="connsiteX4" fmla="*/ 9116 w 18429"/>
              <a:gd name="connsiteY4" fmla="*/ 2445 h 10694"/>
              <a:gd name="connsiteX5" fmla="*/ 571 w 18429"/>
              <a:gd name="connsiteY5" fmla="*/ 243 h 10694"/>
              <a:gd name="connsiteX0" fmla="*/ 591 w 18449"/>
              <a:gd name="connsiteY0" fmla="*/ 243 h 10694"/>
              <a:gd name="connsiteX1" fmla="*/ 18449 w 18449"/>
              <a:gd name="connsiteY1" fmla="*/ 0 h 10694"/>
              <a:gd name="connsiteX2" fmla="*/ 18160 w 18449"/>
              <a:gd name="connsiteY2" fmla="*/ 10458 h 10694"/>
              <a:gd name="connsiteX3" fmla="*/ 10866 w 18449"/>
              <a:gd name="connsiteY3" fmla="*/ 10531 h 10694"/>
              <a:gd name="connsiteX4" fmla="*/ 9136 w 18449"/>
              <a:gd name="connsiteY4" fmla="*/ 2445 h 10694"/>
              <a:gd name="connsiteX5" fmla="*/ 591 w 18449"/>
              <a:gd name="connsiteY5" fmla="*/ 243 h 10694"/>
              <a:gd name="connsiteX0" fmla="*/ 694 w 18552"/>
              <a:gd name="connsiteY0" fmla="*/ 243 h 10694"/>
              <a:gd name="connsiteX1" fmla="*/ 18552 w 18552"/>
              <a:gd name="connsiteY1" fmla="*/ 0 h 10694"/>
              <a:gd name="connsiteX2" fmla="*/ 18263 w 18552"/>
              <a:gd name="connsiteY2" fmla="*/ 10458 h 10694"/>
              <a:gd name="connsiteX3" fmla="*/ 10969 w 18552"/>
              <a:gd name="connsiteY3" fmla="*/ 10531 h 10694"/>
              <a:gd name="connsiteX4" fmla="*/ 9239 w 18552"/>
              <a:gd name="connsiteY4" fmla="*/ 2445 h 10694"/>
              <a:gd name="connsiteX5" fmla="*/ 694 w 18552"/>
              <a:gd name="connsiteY5" fmla="*/ 243 h 10694"/>
              <a:gd name="connsiteX0" fmla="*/ 582 w 18440"/>
              <a:gd name="connsiteY0" fmla="*/ 243 h 10694"/>
              <a:gd name="connsiteX1" fmla="*/ 18440 w 18440"/>
              <a:gd name="connsiteY1" fmla="*/ 0 h 10694"/>
              <a:gd name="connsiteX2" fmla="*/ 18151 w 18440"/>
              <a:gd name="connsiteY2" fmla="*/ 10458 h 10694"/>
              <a:gd name="connsiteX3" fmla="*/ 10857 w 18440"/>
              <a:gd name="connsiteY3" fmla="*/ 10531 h 10694"/>
              <a:gd name="connsiteX4" fmla="*/ 9127 w 18440"/>
              <a:gd name="connsiteY4" fmla="*/ 2445 h 10694"/>
              <a:gd name="connsiteX5" fmla="*/ 582 w 18440"/>
              <a:gd name="connsiteY5" fmla="*/ 243 h 10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0" h="10694">
                <a:moveTo>
                  <a:pt x="582" y="243"/>
                </a:moveTo>
                <a:cubicBezTo>
                  <a:pt x="4142" y="606"/>
                  <a:pt x="13581" y="993"/>
                  <a:pt x="18440" y="0"/>
                </a:cubicBezTo>
                <a:cubicBezTo>
                  <a:pt x="18313" y="3333"/>
                  <a:pt x="18279" y="7126"/>
                  <a:pt x="18151" y="10458"/>
                </a:cubicBezTo>
                <a:cubicBezTo>
                  <a:pt x="15350" y="10797"/>
                  <a:pt x="13547" y="10725"/>
                  <a:pt x="10857" y="10531"/>
                </a:cubicBezTo>
                <a:cubicBezTo>
                  <a:pt x="11292" y="8155"/>
                  <a:pt x="10655" y="4160"/>
                  <a:pt x="9127" y="2445"/>
                </a:cubicBezTo>
                <a:cubicBezTo>
                  <a:pt x="7377" y="876"/>
                  <a:pt x="-2466" y="530"/>
                  <a:pt x="582" y="243"/>
                </a:cubicBezTo>
                <a:close/>
              </a:path>
            </a:pathLst>
          </a:custGeom>
          <a:solidFill>
            <a:srgbClr val="3966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FE5B780-BCC7-4141-AA69-9F8B00602631}"/>
              </a:ext>
            </a:extLst>
          </p:cNvPr>
          <p:cNvSpPr txBox="1"/>
          <p:nvPr/>
        </p:nvSpPr>
        <p:spPr>
          <a:xfrm>
            <a:off x="11621386" y="1945758"/>
            <a:ext cx="382772" cy="3838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JOBS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FOR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JANTA</a:t>
            </a:r>
            <a:endParaRPr lang="en-IN" sz="2000" b="1" dirty="0">
              <a:solidFill>
                <a:prstClr val="white"/>
              </a:solidFill>
              <a:latin typeface="Aileron Heavy" panose="00000A00000000000000" pitchFamily="50" charset="0"/>
            </a:endParaRPr>
          </a:p>
        </p:txBody>
      </p:sp>
      <p:sp>
        <p:nvSpPr>
          <p:cNvPr id="8" name="Flowchart: Manual Operation 7">
            <a:extLst>
              <a:ext uri="{FF2B5EF4-FFF2-40B4-BE49-F238E27FC236}">
                <a16:creationId xmlns="" xmlns:a16="http://schemas.microsoft.com/office/drawing/2014/main" id="{F6A25CFE-8A0E-47AC-A342-F393F7EFFC45}"/>
              </a:ext>
            </a:extLst>
          </p:cNvPr>
          <p:cNvSpPr/>
          <p:nvPr/>
        </p:nvSpPr>
        <p:spPr>
          <a:xfrm>
            <a:off x="10142089" y="211709"/>
            <a:ext cx="2049911" cy="11477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626"/>
              <a:gd name="connsiteX1" fmla="*/ 10000 w 10000"/>
              <a:gd name="connsiteY1" fmla="*/ 0 h 10626"/>
              <a:gd name="connsiteX2" fmla="*/ 8000 w 10000"/>
              <a:gd name="connsiteY2" fmla="*/ 10000 h 10626"/>
              <a:gd name="connsiteX3" fmla="*/ 2000 w 10000"/>
              <a:gd name="connsiteY3" fmla="*/ 10000 h 10626"/>
              <a:gd name="connsiteX4" fmla="*/ 0 w 10000"/>
              <a:gd name="connsiteY4" fmla="*/ 0 h 10626"/>
              <a:gd name="connsiteX0" fmla="*/ 0 w 10000"/>
              <a:gd name="connsiteY0" fmla="*/ 0 h 11094"/>
              <a:gd name="connsiteX1" fmla="*/ 10000 w 10000"/>
              <a:gd name="connsiteY1" fmla="*/ 0 h 11094"/>
              <a:gd name="connsiteX2" fmla="*/ 8000 w 10000"/>
              <a:gd name="connsiteY2" fmla="*/ 10000 h 11094"/>
              <a:gd name="connsiteX3" fmla="*/ 2000 w 10000"/>
              <a:gd name="connsiteY3" fmla="*/ 10000 h 11094"/>
              <a:gd name="connsiteX4" fmla="*/ 0 w 10000"/>
              <a:gd name="connsiteY4" fmla="*/ 0 h 11094"/>
              <a:gd name="connsiteX0" fmla="*/ 0 w 10744"/>
              <a:gd name="connsiteY0" fmla="*/ 0 h 11047"/>
              <a:gd name="connsiteX1" fmla="*/ 10000 w 10744"/>
              <a:gd name="connsiteY1" fmla="*/ 0 h 11047"/>
              <a:gd name="connsiteX2" fmla="*/ 10744 w 10744"/>
              <a:gd name="connsiteY2" fmla="*/ 9899 h 11047"/>
              <a:gd name="connsiteX3" fmla="*/ 2000 w 10744"/>
              <a:gd name="connsiteY3" fmla="*/ 10000 h 11047"/>
              <a:gd name="connsiteX4" fmla="*/ 0 w 10744"/>
              <a:gd name="connsiteY4" fmla="*/ 0 h 11047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937 w 11681"/>
              <a:gd name="connsiteY0" fmla="*/ 2718 h 13765"/>
              <a:gd name="connsiteX1" fmla="*/ 11599 w 11681"/>
              <a:gd name="connsiteY1" fmla="*/ 0 h 13765"/>
              <a:gd name="connsiteX2" fmla="*/ 11681 w 11681"/>
              <a:gd name="connsiteY2" fmla="*/ 12617 h 13765"/>
              <a:gd name="connsiteX3" fmla="*/ 2937 w 11681"/>
              <a:gd name="connsiteY3" fmla="*/ 12718 h 13765"/>
              <a:gd name="connsiteX4" fmla="*/ 937 w 11681"/>
              <a:gd name="connsiteY4" fmla="*/ 2718 h 13765"/>
              <a:gd name="connsiteX0" fmla="*/ 1100 w 11844"/>
              <a:gd name="connsiteY0" fmla="*/ 2718 h 13765"/>
              <a:gd name="connsiteX1" fmla="*/ 11762 w 11844"/>
              <a:gd name="connsiteY1" fmla="*/ 0 h 13765"/>
              <a:gd name="connsiteX2" fmla="*/ 11844 w 11844"/>
              <a:gd name="connsiteY2" fmla="*/ 12617 h 13765"/>
              <a:gd name="connsiteX3" fmla="*/ 3100 w 11844"/>
              <a:gd name="connsiteY3" fmla="*/ 12718 h 13765"/>
              <a:gd name="connsiteX4" fmla="*/ 1100 w 11844"/>
              <a:gd name="connsiteY4" fmla="*/ 2718 h 13765"/>
              <a:gd name="connsiteX0" fmla="*/ 1100 w 12330"/>
              <a:gd name="connsiteY0" fmla="*/ 2819 h 13866"/>
              <a:gd name="connsiteX1" fmla="*/ 12330 w 12330"/>
              <a:gd name="connsiteY1" fmla="*/ 0 h 13866"/>
              <a:gd name="connsiteX2" fmla="*/ 11844 w 12330"/>
              <a:gd name="connsiteY2" fmla="*/ 12718 h 13866"/>
              <a:gd name="connsiteX3" fmla="*/ 3100 w 12330"/>
              <a:gd name="connsiteY3" fmla="*/ 12819 h 13866"/>
              <a:gd name="connsiteX4" fmla="*/ 1100 w 12330"/>
              <a:gd name="connsiteY4" fmla="*/ 2819 h 13866"/>
              <a:gd name="connsiteX0" fmla="*/ 1100 w 12336"/>
              <a:gd name="connsiteY0" fmla="*/ 2819 h 13820"/>
              <a:gd name="connsiteX1" fmla="*/ 12330 w 12336"/>
              <a:gd name="connsiteY1" fmla="*/ 0 h 13820"/>
              <a:gd name="connsiteX2" fmla="*/ 12317 w 12336"/>
              <a:gd name="connsiteY2" fmla="*/ 12617 h 13820"/>
              <a:gd name="connsiteX3" fmla="*/ 3100 w 12336"/>
              <a:gd name="connsiteY3" fmla="*/ 12819 h 13820"/>
              <a:gd name="connsiteX4" fmla="*/ 1100 w 12336"/>
              <a:gd name="connsiteY4" fmla="*/ 2819 h 13820"/>
              <a:gd name="connsiteX0" fmla="*/ 1100 w 12336"/>
              <a:gd name="connsiteY0" fmla="*/ 2819 h 15559"/>
              <a:gd name="connsiteX1" fmla="*/ 12330 w 12336"/>
              <a:gd name="connsiteY1" fmla="*/ 0 h 15559"/>
              <a:gd name="connsiteX2" fmla="*/ 12317 w 12336"/>
              <a:gd name="connsiteY2" fmla="*/ 12617 h 15559"/>
              <a:gd name="connsiteX3" fmla="*/ 3100 w 12336"/>
              <a:gd name="connsiteY3" fmla="*/ 12819 h 15559"/>
              <a:gd name="connsiteX4" fmla="*/ 1100 w 12336"/>
              <a:gd name="connsiteY4" fmla="*/ 2819 h 15559"/>
              <a:gd name="connsiteX0" fmla="*/ 1189 w 12425"/>
              <a:gd name="connsiteY0" fmla="*/ 2819 h 15559"/>
              <a:gd name="connsiteX1" fmla="*/ 12419 w 12425"/>
              <a:gd name="connsiteY1" fmla="*/ 0 h 15559"/>
              <a:gd name="connsiteX2" fmla="*/ 12406 w 12425"/>
              <a:gd name="connsiteY2" fmla="*/ 12617 h 15559"/>
              <a:gd name="connsiteX3" fmla="*/ 3189 w 12425"/>
              <a:gd name="connsiteY3" fmla="*/ 12819 h 15559"/>
              <a:gd name="connsiteX4" fmla="*/ 1189 w 12425"/>
              <a:gd name="connsiteY4" fmla="*/ 2819 h 15559"/>
              <a:gd name="connsiteX0" fmla="*/ 1189 w 12425"/>
              <a:gd name="connsiteY0" fmla="*/ 2819 h 15587"/>
              <a:gd name="connsiteX1" fmla="*/ 12419 w 12425"/>
              <a:gd name="connsiteY1" fmla="*/ 0 h 15587"/>
              <a:gd name="connsiteX2" fmla="*/ 12406 w 12425"/>
              <a:gd name="connsiteY2" fmla="*/ 12617 h 15587"/>
              <a:gd name="connsiteX3" fmla="*/ 3189 w 12425"/>
              <a:gd name="connsiteY3" fmla="*/ 12819 h 15587"/>
              <a:gd name="connsiteX4" fmla="*/ 1189 w 12425"/>
              <a:gd name="connsiteY4" fmla="*/ 2819 h 15587"/>
              <a:gd name="connsiteX0" fmla="*/ 1171 w 12407"/>
              <a:gd name="connsiteY0" fmla="*/ 2819 h 15587"/>
              <a:gd name="connsiteX1" fmla="*/ 12401 w 12407"/>
              <a:gd name="connsiteY1" fmla="*/ 0 h 15587"/>
              <a:gd name="connsiteX2" fmla="*/ 12388 w 12407"/>
              <a:gd name="connsiteY2" fmla="*/ 12617 h 15587"/>
              <a:gd name="connsiteX3" fmla="*/ 3171 w 12407"/>
              <a:gd name="connsiteY3" fmla="*/ 12819 h 15587"/>
              <a:gd name="connsiteX4" fmla="*/ 1171 w 12407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266"/>
              <a:gd name="connsiteX1" fmla="*/ 11409 w 11415"/>
              <a:gd name="connsiteY1" fmla="*/ 0 h 15266"/>
              <a:gd name="connsiteX2" fmla="*/ 11396 w 11415"/>
              <a:gd name="connsiteY2" fmla="*/ 12114 h 15266"/>
              <a:gd name="connsiteX3" fmla="*/ 2179 w 11415"/>
              <a:gd name="connsiteY3" fmla="*/ 12819 h 15266"/>
              <a:gd name="connsiteX4" fmla="*/ 179 w 11415"/>
              <a:gd name="connsiteY4" fmla="*/ 2819 h 15266"/>
              <a:gd name="connsiteX0" fmla="*/ 209 w 11445"/>
              <a:gd name="connsiteY0" fmla="*/ 2819 h 14638"/>
              <a:gd name="connsiteX1" fmla="*/ 11439 w 11445"/>
              <a:gd name="connsiteY1" fmla="*/ 0 h 14638"/>
              <a:gd name="connsiteX2" fmla="*/ 11426 w 11445"/>
              <a:gd name="connsiteY2" fmla="*/ 12114 h 14638"/>
              <a:gd name="connsiteX3" fmla="*/ 2026 w 11445"/>
              <a:gd name="connsiteY3" fmla="*/ 10806 h 14638"/>
              <a:gd name="connsiteX4" fmla="*/ 209 w 11445"/>
              <a:gd name="connsiteY4" fmla="*/ 2819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823"/>
              <a:gd name="connsiteX1" fmla="*/ 11859 w 11865"/>
              <a:gd name="connsiteY1" fmla="*/ 0 h 14823"/>
              <a:gd name="connsiteX2" fmla="*/ 11846 w 11865"/>
              <a:gd name="connsiteY2" fmla="*/ 12114 h 14823"/>
              <a:gd name="connsiteX3" fmla="*/ 2446 w 11865"/>
              <a:gd name="connsiteY3" fmla="*/ 10806 h 14823"/>
              <a:gd name="connsiteX4" fmla="*/ 140 w 11865"/>
              <a:gd name="connsiteY4" fmla="*/ 504 h 14823"/>
              <a:gd name="connsiteX0" fmla="*/ 140 w 11865"/>
              <a:gd name="connsiteY0" fmla="*/ 504 h 15493"/>
              <a:gd name="connsiteX1" fmla="*/ 11859 w 11865"/>
              <a:gd name="connsiteY1" fmla="*/ 0 h 15493"/>
              <a:gd name="connsiteX2" fmla="*/ 11846 w 11865"/>
              <a:gd name="connsiteY2" fmla="*/ 12114 h 15493"/>
              <a:gd name="connsiteX3" fmla="*/ 2446 w 11865"/>
              <a:gd name="connsiteY3" fmla="*/ 10806 h 15493"/>
              <a:gd name="connsiteX4" fmla="*/ 140 w 11865"/>
              <a:gd name="connsiteY4" fmla="*/ 504 h 15493"/>
              <a:gd name="connsiteX0" fmla="*/ 135 w 11860"/>
              <a:gd name="connsiteY0" fmla="*/ 504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504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264 w 11989"/>
              <a:gd name="connsiteY0" fmla="*/ 101 h 15383"/>
              <a:gd name="connsiteX1" fmla="*/ 11983 w 11989"/>
              <a:gd name="connsiteY1" fmla="*/ 0 h 15383"/>
              <a:gd name="connsiteX2" fmla="*/ 11970 w 11989"/>
              <a:gd name="connsiteY2" fmla="*/ 12114 h 15383"/>
              <a:gd name="connsiteX3" fmla="*/ 1836 w 11989"/>
              <a:gd name="connsiteY3" fmla="*/ 10403 h 15383"/>
              <a:gd name="connsiteX4" fmla="*/ 264 w 11989"/>
              <a:gd name="connsiteY4" fmla="*/ 101 h 15383"/>
              <a:gd name="connsiteX0" fmla="*/ 169 w 11894"/>
              <a:gd name="connsiteY0" fmla="*/ 101 h 15383"/>
              <a:gd name="connsiteX1" fmla="*/ 11888 w 11894"/>
              <a:gd name="connsiteY1" fmla="*/ 0 h 15383"/>
              <a:gd name="connsiteX2" fmla="*/ 11875 w 11894"/>
              <a:gd name="connsiteY2" fmla="*/ 12114 h 15383"/>
              <a:gd name="connsiteX3" fmla="*/ 1741 w 11894"/>
              <a:gd name="connsiteY3" fmla="*/ 10403 h 15383"/>
              <a:gd name="connsiteX4" fmla="*/ 169 w 11894"/>
              <a:gd name="connsiteY4" fmla="*/ 101 h 15383"/>
              <a:gd name="connsiteX0" fmla="*/ 169 w 11894"/>
              <a:gd name="connsiteY0" fmla="*/ 101 h 15499"/>
              <a:gd name="connsiteX1" fmla="*/ 11888 w 11894"/>
              <a:gd name="connsiteY1" fmla="*/ 0 h 15499"/>
              <a:gd name="connsiteX2" fmla="*/ 11875 w 11894"/>
              <a:gd name="connsiteY2" fmla="*/ 12114 h 15499"/>
              <a:gd name="connsiteX3" fmla="*/ 1741 w 11894"/>
              <a:gd name="connsiteY3" fmla="*/ 10403 h 15499"/>
              <a:gd name="connsiteX4" fmla="*/ 169 w 11894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50 w 11975"/>
              <a:gd name="connsiteY0" fmla="*/ 101 h 15288"/>
              <a:gd name="connsiteX1" fmla="*/ 11969 w 11975"/>
              <a:gd name="connsiteY1" fmla="*/ 0 h 15288"/>
              <a:gd name="connsiteX2" fmla="*/ 11956 w 11975"/>
              <a:gd name="connsiteY2" fmla="*/ 12114 h 15288"/>
              <a:gd name="connsiteX3" fmla="*/ 1883 w 11975"/>
              <a:gd name="connsiteY3" fmla="*/ 9598 h 15288"/>
              <a:gd name="connsiteX4" fmla="*/ 250 w 11975"/>
              <a:gd name="connsiteY4" fmla="*/ 101 h 15288"/>
              <a:gd name="connsiteX0" fmla="*/ 250 w 11975"/>
              <a:gd name="connsiteY0" fmla="*/ 101 h 15537"/>
              <a:gd name="connsiteX1" fmla="*/ 11969 w 11975"/>
              <a:gd name="connsiteY1" fmla="*/ 0 h 15537"/>
              <a:gd name="connsiteX2" fmla="*/ 11956 w 11975"/>
              <a:gd name="connsiteY2" fmla="*/ 12114 h 15537"/>
              <a:gd name="connsiteX3" fmla="*/ 1883 w 11975"/>
              <a:gd name="connsiteY3" fmla="*/ 9598 h 15537"/>
              <a:gd name="connsiteX4" fmla="*/ 250 w 11975"/>
              <a:gd name="connsiteY4" fmla="*/ 101 h 15537"/>
              <a:gd name="connsiteX0" fmla="*/ 250 w 11975"/>
              <a:gd name="connsiteY0" fmla="*/ 101 h 14629"/>
              <a:gd name="connsiteX1" fmla="*/ 11969 w 11975"/>
              <a:gd name="connsiteY1" fmla="*/ 0 h 14629"/>
              <a:gd name="connsiteX2" fmla="*/ 11956 w 11975"/>
              <a:gd name="connsiteY2" fmla="*/ 10805 h 14629"/>
              <a:gd name="connsiteX3" fmla="*/ 1883 w 11975"/>
              <a:gd name="connsiteY3" fmla="*/ 9598 h 14629"/>
              <a:gd name="connsiteX4" fmla="*/ 250 w 11975"/>
              <a:gd name="connsiteY4" fmla="*/ 101 h 14629"/>
              <a:gd name="connsiteX0" fmla="*/ 250 w 11975"/>
              <a:gd name="connsiteY0" fmla="*/ 101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101 h 15377"/>
              <a:gd name="connsiteX0" fmla="*/ 250 w 11975"/>
              <a:gd name="connsiteY0" fmla="*/ 2014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2014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73 w 12059"/>
              <a:gd name="connsiteY0" fmla="*/ 4229 h 15377"/>
              <a:gd name="connsiteX1" fmla="*/ 12053 w 12059"/>
              <a:gd name="connsiteY1" fmla="*/ 0 h 15377"/>
              <a:gd name="connsiteX2" fmla="*/ 12040 w 12059"/>
              <a:gd name="connsiteY2" fmla="*/ 10805 h 15377"/>
              <a:gd name="connsiteX3" fmla="*/ 1967 w 12059"/>
              <a:gd name="connsiteY3" fmla="*/ 9598 h 15377"/>
              <a:gd name="connsiteX4" fmla="*/ 273 w 12059"/>
              <a:gd name="connsiteY4" fmla="*/ 4229 h 15377"/>
              <a:gd name="connsiteX0" fmla="*/ 244 w 12030"/>
              <a:gd name="connsiteY0" fmla="*/ 4229 h 15722"/>
              <a:gd name="connsiteX1" fmla="*/ 12024 w 12030"/>
              <a:gd name="connsiteY1" fmla="*/ 0 h 15722"/>
              <a:gd name="connsiteX2" fmla="*/ 12011 w 12030"/>
              <a:gd name="connsiteY2" fmla="*/ 10805 h 15722"/>
              <a:gd name="connsiteX3" fmla="*/ 2060 w 12030"/>
              <a:gd name="connsiteY3" fmla="*/ 10605 h 15722"/>
              <a:gd name="connsiteX4" fmla="*/ 244 w 12030"/>
              <a:gd name="connsiteY4" fmla="*/ 4229 h 15722"/>
              <a:gd name="connsiteX0" fmla="*/ 244 w 12030"/>
              <a:gd name="connsiteY0" fmla="*/ 4229 h 15140"/>
              <a:gd name="connsiteX1" fmla="*/ 12024 w 12030"/>
              <a:gd name="connsiteY1" fmla="*/ 0 h 15140"/>
              <a:gd name="connsiteX2" fmla="*/ 12011 w 12030"/>
              <a:gd name="connsiteY2" fmla="*/ 10805 h 15140"/>
              <a:gd name="connsiteX3" fmla="*/ 2060 w 12030"/>
              <a:gd name="connsiteY3" fmla="*/ 10605 h 15140"/>
              <a:gd name="connsiteX4" fmla="*/ 244 w 12030"/>
              <a:gd name="connsiteY4" fmla="*/ 4229 h 15140"/>
              <a:gd name="connsiteX0" fmla="*/ 244 w 12030"/>
              <a:gd name="connsiteY0" fmla="*/ 4229 h 12766"/>
              <a:gd name="connsiteX1" fmla="*/ 12024 w 12030"/>
              <a:gd name="connsiteY1" fmla="*/ 0 h 12766"/>
              <a:gd name="connsiteX2" fmla="*/ 12011 w 12030"/>
              <a:gd name="connsiteY2" fmla="*/ 10805 h 12766"/>
              <a:gd name="connsiteX3" fmla="*/ 2060 w 12030"/>
              <a:gd name="connsiteY3" fmla="*/ 10605 h 12766"/>
              <a:gd name="connsiteX4" fmla="*/ 244 w 12030"/>
              <a:gd name="connsiteY4" fmla="*/ 4229 h 12766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275"/>
              <a:gd name="connsiteX1" fmla="*/ 12024 w 12030"/>
              <a:gd name="connsiteY1" fmla="*/ 0 h 15275"/>
              <a:gd name="connsiteX2" fmla="*/ 12011 w 12030"/>
              <a:gd name="connsiteY2" fmla="*/ 10805 h 15275"/>
              <a:gd name="connsiteX3" fmla="*/ 2060 w 12030"/>
              <a:gd name="connsiteY3" fmla="*/ 10605 h 15275"/>
              <a:gd name="connsiteX4" fmla="*/ 244 w 12030"/>
              <a:gd name="connsiteY4" fmla="*/ 4229 h 15275"/>
              <a:gd name="connsiteX0" fmla="*/ 211 w 11997"/>
              <a:gd name="connsiteY0" fmla="*/ 4229 h 15275"/>
              <a:gd name="connsiteX1" fmla="*/ 11991 w 11997"/>
              <a:gd name="connsiteY1" fmla="*/ 0 h 15275"/>
              <a:gd name="connsiteX2" fmla="*/ 11978 w 11997"/>
              <a:gd name="connsiteY2" fmla="*/ 10805 h 15275"/>
              <a:gd name="connsiteX3" fmla="*/ 2027 w 11997"/>
              <a:gd name="connsiteY3" fmla="*/ 10605 h 15275"/>
              <a:gd name="connsiteX4" fmla="*/ 211 w 11997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3656"/>
              <a:gd name="connsiteX1" fmla="*/ 11780 w 11786"/>
              <a:gd name="connsiteY1" fmla="*/ 0 h 13656"/>
              <a:gd name="connsiteX2" fmla="*/ 11767 w 11786"/>
              <a:gd name="connsiteY2" fmla="*/ 8490 h 13656"/>
              <a:gd name="connsiteX3" fmla="*/ 1816 w 11786"/>
              <a:gd name="connsiteY3" fmla="*/ 8290 h 13656"/>
              <a:gd name="connsiteX4" fmla="*/ 0 w 11786"/>
              <a:gd name="connsiteY4" fmla="*/ 1914 h 13656"/>
              <a:gd name="connsiteX0" fmla="*/ 0 w 11786"/>
              <a:gd name="connsiteY0" fmla="*/ 1914 h 13403"/>
              <a:gd name="connsiteX1" fmla="*/ 11780 w 11786"/>
              <a:gd name="connsiteY1" fmla="*/ 0 h 13403"/>
              <a:gd name="connsiteX2" fmla="*/ 11767 w 11786"/>
              <a:gd name="connsiteY2" fmla="*/ 8490 h 13403"/>
              <a:gd name="connsiteX3" fmla="*/ 1816 w 11786"/>
              <a:gd name="connsiteY3" fmla="*/ 8290 h 13403"/>
              <a:gd name="connsiteX4" fmla="*/ 0 w 11786"/>
              <a:gd name="connsiteY4" fmla="*/ 1914 h 13403"/>
              <a:gd name="connsiteX0" fmla="*/ 0 w 11786"/>
              <a:gd name="connsiteY0" fmla="*/ 1914 h 12943"/>
              <a:gd name="connsiteX1" fmla="*/ 11780 w 11786"/>
              <a:gd name="connsiteY1" fmla="*/ 0 h 12943"/>
              <a:gd name="connsiteX2" fmla="*/ 11767 w 11786"/>
              <a:gd name="connsiteY2" fmla="*/ 8490 h 12943"/>
              <a:gd name="connsiteX3" fmla="*/ 1694 w 11786"/>
              <a:gd name="connsiteY3" fmla="*/ 6981 h 12943"/>
              <a:gd name="connsiteX4" fmla="*/ 0 w 11786"/>
              <a:gd name="connsiteY4" fmla="*/ 1914 h 12943"/>
              <a:gd name="connsiteX0" fmla="*/ 0 w 11786"/>
              <a:gd name="connsiteY0" fmla="*/ 1914 h 12152"/>
              <a:gd name="connsiteX1" fmla="*/ 11780 w 11786"/>
              <a:gd name="connsiteY1" fmla="*/ 0 h 12152"/>
              <a:gd name="connsiteX2" fmla="*/ 11767 w 11786"/>
              <a:gd name="connsiteY2" fmla="*/ 8490 h 12152"/>
              <a:gd name="connsiteX3" fmla="*/ 1694 w 11786"/>
              <a:gd name="connsiteY3" fmla="*/ 6981 h 12152"/>
              <a:gd name="connsiteX4" fmla="*/ 0 w 11786"/>
              <a:gd name="connsiteY4" fmla="*/ 1914 h 12152"/>
              <a:gd name="connsiteX0" fmla="*/ 0 w 11786"/>
              <a:gd name="connsiteY0" fmla="*/ 1914 h 10013"/>
              <a:gd name="connsiteX1" fmla="*/ 11780 w 11786"/>
              <a:gd name="connsiteY1" fmla="*/ 0 h 10013"/>
              <a:gd name="connsiteX2" fmla="*/ 11767 w 11786"/>
              <a:gd name="connsiteY2" fmla="*/ 8490 h 10013"/>
              <a:gd name="connsiteX3" fmla="*/ 1694 w 11786"/>
              <a:gd name="connsiteY3" fmla="*/ 6981 h 10013"/>
              <a:gd name="connsiteX4" fmla="*/ 0 w 11786"/>
              <a:gd name="connsiteY4" fmla="*/ 1914 h 10013"/>
              <a:gd name="connsiteX0" fmla="*/ 0 w 11786"/>
              <a:gd name="connsiteY0" fmla="*/ 1914 h 10291"/>
              <a:gd name="connsiteX1" fmla="*/ 11780 w 11786"/>
              <a:gd name="connsiteY1" fmla="*/ 0 h 10291"/>
              <a:gd name="connsiteX2" fmla="*/ 11767 w 11786"/>
              <a:gd name="connsiteY2" fmla="*/ 8490 h 10291"/>
              <a:gd name="connsiteX3" fmla="*/ 1449 w 11786"/>
              <a:gd name="connsiteY3" fmla="*/ 8088 h 10291"/>
              <a:gd name="connsiteX4" fmla="*/ 0 w 11786"/>
              <a:gd name="connsiteY4" fmla="*/ 1914 h 10291"/>
              <a:gd name="connsiteX0" fmla="*/ 0 w 11786"/>
              <a:gd name="connsiteY0" fmla="*/ 1914 h 10563"/>
              <a:gd name="connsiteX1" fmla="*/ 11780 w 11786"/>
              <a:gd name="connsiteY1" fmla="*/ 0 h 10563"/>
              <a:gd name="connsiteX2" fmla="*/ 11767 w 11786"/>
              <a:gd name="connsiteY2" fmla="*/ 8490 h 10563"/>
              <a:gd name="connsiteX3" fmla="*/ 1449 w 11786"/>
              <a:gd name="connsiteY3" fmla="*/ 8088 h 10563"/>
              <a:gd name="connsiteX4" fmla="*/ 0 w 11786"/>
              <a:gd name="connsiteY4" fmla="*/ 1914 h 10563"/>
              <a:gd name="connsiteX0" fmla="*/ 0 w 11786"/>
              <a:gd name="connsiteY0" fmla="*/ 1914 h 9852"/>
              <a:gd name="connsiteX1" fmla="*/ 11780 w 11786"/>
              <a:gd name="connsiteY1" fmla="*/ 0 h 9852"/>
              <a:gd name="connsiteX2" fmla="*/ 11767 w 11786"/>
              <a:gd name="connsiteY2" fmla="*/ 7886 h 9852"/>
              <a:gd name="connsiteX3" fmla="*/ 1449 w 11786"/>
              <a:gd name="connsiteY3" fmla="*/ 8088 h 9852"/>
              <a:gd name="connsiteX4" fmla="*/ 0 w 11786"/>
              <a:gd name="connsiteY4" fmla="*/ 1914 h 9852"/>
              <a:gd name="connsiteX0" fmla="*/ 0 w 10000"/>
              <a:gd name="connsiteY0" fmla="*/ 1943 h 10804"/>
              <a:gd name="connsiteX1" fmla="*/ 9995 w 10000"/>
              <a:gd name="connsiteY1" fmla="*/ 0 h 10804"/>
              <a:gd name="connsiteX2" fmla="*/ 9984 w 10000"/>
              <a:gd name="connsiteY2" fmla="*/ 8004 h 10804"/>
              <a:gd name="connsiteX3" fmla="*/ 1229 w 10000"/>
              <a:gd name="connsiteY3" fmla="*/ 8210 h 10804"/>
              <a:gd name="connsiteX4" fmla="*/ 0 w 10000"/>
              <a:gd name="connsiteY4" fmla="*/ 1943 h 10804"/>
              <a:gd name="connsiteX0" fmla="*/ 0 w 10000"/>
              <a:gd name="connsiteY0" fmla="*/ 1943 h 11029"/>
              <a:gd name="connsiteX1" fmla="*/ 9995 w 10000"/>
              <a:gd name="connsiteY1" fmla="*/ 0 h 11029"/>
              <a:gd name="connsiteX2" fmla="*/ 9984 w 10000"/>
              <a:gd name="connsiteY2" fmla="*/ 8004 h 11029"/>
              <a:gd name="connsiteX3" fmla="*/ 1229 w 10000"/>
              <a:gd name="connsiteY3" fmla="*/ 8210 h 11029"/>
              <a:gd name="connsiteX4" fmla="*/ 0 w 10000"/>
              <a:gd name="connsiteY4" fmla="*/ 1943 h 1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29">
                <a:moveTo>
                  <a:pt x="0" y="1943"/>
                </a:moveTo>
                <a:cubicBezTo>
                  <a:pt x="3279" y="1841"/>
                  <a:pt x="6565" y="2861"/>
                  <a:pt x="9995" y="0"/>
                </a:cubicBezTo>
                <a:cubicBezTo>
                  <a:pt x="10018" y="4269"/>
                  <a:pt x="9961" y="3735"/>
                  <a:pt x="9984" y="8004"/>
                </a:cubicBezTo>
                <a:cubicBezTo>
                  <a:pt x="7112" y="13623"/>
                  <a:pt x="2322" y="10036"/>
                  <a:pt x="1229" y="8210"/>
                </a:cubicBezTo>
                <a:cubicBezTo>
                  <a:pt x="136" y="6384"/>
                  <a:pt x="950" y="5428"/>
                  <a:pt x="0" y="1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122C2BD-32F9-4B1B-9788-35EC4BDFC9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9" y="552878"/>
            <a:ext cx="1509989" cy="518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C434C4B5-A294-442A-B4B6-781ECDD6A43A}"/>
              </a:ext>
            </a:extLst>
          </p:cNvPr>
          <p:cNvSpPr/>
          <p:nvPr/>
        </p:nvSpPr>
        <p:spPr>
          <a:xfrm>
            <a:off x="-13291" y="6496493"/>
            <a:ext cx="12218593" cy="3615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www.irojgar.com | irojgarmail@gmail.com | +91 77790 10101| +91 </a:t>
            </a:r>
            <a:r>
              <a:rPr lang="en-US" dirty="0" smtClean="0">
                <a:solidFill>
                  <a:prstClr val="white"/>
                </a:solidFill>
              </a:rPr>
              <a:t>90816 28628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9" name="Rectangle 1"/>
          <p:cNvSpPr/>
          <p:nvPr/>
        </p:nvSpPr>
        <p:spPr>
          <a:xfrm>
            <a:off x="13303" y="1437713"/>
            <a:ext cx="1390494" cy="5058780"/>
          </a:xfrm>
          <a:custGeom>
            <a:avLst/>
            <a:gdLst>
              <a:gd name="connsiteX0" fmla="*/ 0 w 1364737"/>
              <a:gd name="connsiteY0" fmla="*/ 0 h 5058780"/>
              <a:gd name="connsiteX1" fmla="*/ 1364737 w 1364737"/>
              <a:gd name="connsiteY1" fmla="*/ 0 h 5058780"/>
              <a:gd name="connsiteX2" fmla="*/ 1364737 w 1364737"/>
              <a:gd name="connsiteY2" fmla="*/ 5058780 h 5058780"/>
              <a:gd name="connsiteX3" fmla="*/ 0 w 1364737"/>
              <a:gd name="connsiteY3" fmla="*/ 5058780 h 5058780"/>
              <a:gd name="connsiteX4" fmla="*/ 0 w 1364737"/>
              <a:gd name="connsiteY4" fmla="*/ 0 h 5058780"/>
              <a:gd name="connsiteX0" fmla="*/ 0 w 1390494"/>
              <a:gd name="connsiteY0" fmla="*/ 0 h 5058780"/>
              <a:gd name="connsiteX1" fmla="*/ 1364737 w 1390494"/>
              <a:gd name="connsiteY1" fmla="*/ 0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0494" h="5058780">
                <a:moveTo>
                  <a:pt x="0" y="0"/>
                </a:moveTo>
                <a:cubicBezTo>
                  <a:pt x="459205" y="313386"/>
                  <a:pt x="738106" y="794196"/>
                  <a:pt x="1377615" y="940157"/>
                </a:cubicBezTo>
                <a:lnTo>
                  <a:pt x="1390494" y="3835287"/>
                </a:lnTo>
                <a:cubicBezTo>
                  <a:pt x="798207" y="4101450"/>
                  <a:pt x="463498" y="4650949"/>
                  <a:pt x="0" y="50587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black"/>
                </a:solidFill>
              </a:rPr>
              <a:t>Coaching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Placement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Immigration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Co-Working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20" name="Flowchart: Delay 19">
            <a:extLst>
              <a:ext uri="{FF2B5EF4-FFF2-40B4-BE49-F238E27FC236}">
                <a16:creationId xmlns="" xmlns:a16="http://schemas.microsoft.com/office/drawing/2014/main" id="{EFFD0DF3-F639-4742-A2E2-8B904FB253FD}"/>
              </a:ext>
            </a:extLst>
          </p:cNvPr>
          <p:cNvSpPr/>
          <p:nvPr/>
        </p:nvSpPr>
        <p:spPr>
          <a:xfrm>
            <a:off x="-13293" y="12233"/>
            <a:ext cx="1509823" cy="1425480"/>
          </a:xfrm>
          <a:prstGeom prst="flowChartDela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FFB26AEA-3F6E-43D7-83CB-56E6886551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4" y="132353"/>
            <a:ext cx="1082711" cy="113842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91472109-0475-4034-AAFA-473EB0EE382C}"/>
              </a:ext>
            </a:extLst>
          </p:cNvPr>
          <p:cNvCxnSpPr>
            <a:cxnSpLocks/>
          </p:cNvCxnSpPr>
          <p:nvPr/>
        </p:nvCxnSpPr>
        <p:spPr>
          <a:xfrm>
            <a:off x="130581" y="4498516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66C34EB-8580-446F-831B-DF8728325AC2}"/>
              </a:ext>
            </a:extLst>
          </p:cNvPr>
          <p:cNvCxnSpPr>
            <a:cxnSpLocks/>
          </p:cNvCxnSpPr>
          <p:nvPr/>
        </p:nvCxnSpPr>
        <p:spPr>
          <a:xfrm>
            <a:off x="115023" y="3967103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13256E47-DF05-4210-AD3F-6EF7999AEBD7}"/>
              </a:ext>
            </a:extLst>
          </p:cNvPr>
          <p:cNvCxnSpPr>
            <a:cxnSpLocks/>
          </p:cNvCxnSpPr>
          <p:nvPr/>
        </p:nvCxnSpPr>
        <p:spPr>
          <a:xfrm>
            <a:off x="115024" y="3436147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3342807" y="211709"/>
            <a:ext cx="5186595" cy="85962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/>
          </a:p>
          <a:p>
            <a:pPr algn="ctr"/>
            <a:r>
              <a:rPr lang="en-US" sz="2400" b="1" dirty="0" smtClean="0">
                <a:latin typeface="Cambria" pitchFamily="18" charset="0"/>
              </a:rPr>
              <a:t>Success </a:t>
            </a:r>
            <a:r>
              <a:rPr lang="en-US" sz="2400" b="1" dirty="0">
                <a:latin typeface="Cambria" pitchFamily="18" charset="0"/>
              </a:rPr>
              <a:t>Stories : Only Indicative List Job Seekers</a:t>
            </a:r>
            <a:endParaRPr lang="en-US" sz="2400" dirty="0">
              <a:latin typeface="Cambria" pitchFamily="18" charset="0"/>
            </a:endParaRPr>
          </a:p>
          <a:p>
            <a:pPr algn="ctr"/>
            <a:endParaRPr lang="en-IN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767776"/>
              </p:ext>
            </p:extLst>
          </p:nvPr>
        </p:nvGraphicFramePr>
        <p:xfrm>
          <a:off x="1788810" y="1214200"/>
          <a:ext cx="8610600" cy="507904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693251"/>
                <a:gridCol w="2159996"/>
                <a:gridCol w="1565564"/>
                <a:gridCol w="1252452"/>
                <a:gridCol w="939337"/>
              </a:tblGrid>
              <a:tr h="5218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Shruti"/>
                        </a:rPr>
                        <a:t>Name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Shruti"/>
                        </a:rPr>
                        <a:t>Designation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Shruti"/>
                        </a:rPr>
                        <a:t>Location Placement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Shruti"/>
                        </a:rPr>
                        <a:t>Date of Joining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Shruti"/>
                        </a:rPr>
                        <a:t>Remark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5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Sonu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Vaghsing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Rajput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E-commerce Executive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Begampura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14-12-2022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5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 Smarty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Dilip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Kumari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Cash Officer/ Manager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Athwalines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12-09-2022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5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Manohar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Rajdhar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Dhalwala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Office boy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Haripura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02-12-2022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5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Mansuri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Asba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Gulammo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Retail Banking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Nanpura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22-11-2022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5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Nitesh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Rajeshbhai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Mahale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Other Back End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Nanpura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19-11-2022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5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Bhumina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Sanjaybhai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Patel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Back Office Executive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Ring road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08-11-2022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5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Khushiben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Satishbhai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Talavia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Back Office Executive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Navsari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11-11-2022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5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Geeta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Arvind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Patel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Tellemarketing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Parvat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patiya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17-10-2022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2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Deepan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Amar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Digital Marketing Executive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Althan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10-03-2022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5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Bhavna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Manoharbhai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Solanki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Typist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Varachha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09-05-2022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5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Riya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Patel 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Administrator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Bhestan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24-08-2022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5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Dipak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Vithal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Varule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Delivery Boy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Parvat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patiya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22-08-2022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5296404"/>
      </p:ext>
    </p:extLst>
  </p:cSld>
  <p:clrMapOvr>
    <a:masterClrMapping/>
  </p:clrMapOvr>
  <p:transition spd="med" advTm="7000">
    <p:pull dir="r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 descr="team_celebration_pc_1600_clr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0309"/>
          <a:stretch>
            <a:fillRect/>
          </a:stretch>
        </p:blipFill>
        <p:spPr bwMode="auto">
          <a:xfrm>
            <a:off x="3653830" y="1913740"/>
            <a:ext cx="6418263" cy="389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owchart: Manual Input 3">
            <a:extLst>
              <a:ext uri="{FF2B5EF4-FFF2-40B4-BE49-F238E27FC236}">
                <a16:creationId xmlns="" xmlns:a16="http://schemas.microsoft.com/office/drawing/2014/main" id="{AA5BE789-F2E5-47F5-AEF9-A829ED4C72A2}"/>
              </a:ext>
            </a:extLst>
          </p:cNvPr>
          <p:cNvSpPr/>
          <p:nvPr/>
        </p:nvSpPr>
        <p:spPr>
          <a:xfrm>
            <a:off x="10670064" y="1196346"/>
            <a:ext cx="1509989" cy="46967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9659 w 10000"/>
              <a:gd name="connsiteY2" fmla="*/ 6504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7228"/>
              <a:gd name="connsiteX1" fmla="*/ 10000 w 10000"/>
              <a:gd name="connsiteY1" fmla="*/ 0 h 7228"/>
              <a:gd name="connsiteX2" fmla="*/ 9659 w 10000"/>
              <a:gd name="connsiteY2" fmla="*/ 6504 h 7228"/>
              <a:gd name="connsiteX3" fmla="*/ 68 w 10000"/>
              <a:gd name="connsiteY3" fmla="*/ 7228 h 7228"/>
              <a:gd name="connsiteX4" fmla="*/ 0 w 10000"/>
              <a:gd name="connsiteY4" fmla="*/ 2000 h 7228"/>
              <a:gd name="connsiteX0" fmla="*/ 0 w 9795"/>
              <a:gd name="connsiteY0" fmla="*/ 2702 h 9935"/>
              <a:gd name="connsiteX1" fmla="*/ 9795 w 9795"/>
              <a:gd name="connsiteY1" fmla="*/ 0 h 9935"/>
              <a:gd name="connsiteX2" fmla="*/ 9659 w 9795"/>
              <a:gd name="connsiteY2" fmla="*/ 8933 h 9935"/>
              <a:gd name="connsiteX3" fmla="*/ 68 w 9795"/>
              <a:gd name="connsiteY3" fmla="*/ 9935 h 9935"/>
              <a:gd name="connsiteX4" fmla="*/ 0 w 9795"/>
              <a:gd name="connsiteY4" fmla="*/ 2702 h 9935"/>
              <a:gd name="connsiteX0" fmla="*/ 0 w 10000"/>
              <a:gd name="connsiteY0" fmla="*/ 2720 h 10658"/>
              <a:gd name="connsiteX1" fmla="*/ 10000 w 10000"/>
              <a:gd name="connsiteY1" fmla="*/ 0 h 10658"/>
              <a:gd name="connsiteX2" fmla="*/ 9861 w 10000"/>
              <a:gd name="connsiteY2" fmla="*/ 8991 h 10658"/>
              <a:gd name="connsiteX3" fmla="*/ 695 w 10000"/>
              <a:gd name="connsiteY3" fmla="*/ 10658 h 10658"/>
              <a:gd name="connsiteX4" fmla="*/ 0 w 10000"/>
              <a:gd name="connsiteY4" fmla="*/ 2720 h 10658"/>
              <a:gd name="connsiteX0" fmla="*/ 768 w 9306"/>
              <a:gd name="connsiteY0" fmla="*/ 2391 h 10658"/>
              <a:gd name="connsiteX1" fmla="*/ 9306 w 9306"/>
              <a:gd name="connsiteY1" fmla="*/ 0 h 10658"/>
              <a:gd name="connsiteX2" fmla="*/ 9167 w 9306"/>
              <a:gd name="connsiteY2" fmla="*/ 8991 h 10658"/>
              <a:gd name="connsiteX3" fmla="*/ 1 w 9306"/>
              <a:gd name="connsiteY3" fmla="*/ 10658 h 10658"/>
              <a:gd name="connsiteX4" fmla="*/ 768 w 9306"/>
              <a:gd name="connsiteY4" fmla="*/ 2391 h 10658"/>
              <a:gd name="connsiteX0" fmla="*/ 824 w 9999"/>
              <a:gd name="connsiteY0" fmla="*/ 2243 h 10000"/>
              <a:gd name="connsiteX1" fmla="*/ 9999 w 9999"/>
              <a:gd name="connsiteY1" fmla="*/ 0 h 10000"/>
              <a:gd name="connsiteX2" fmla="*/ 9850 w 9999"/>
              <a:gd name="connsiteY2" fmla="*/ 8436 h 10000"/>
              <a:gd name="connsiteX3" fmla="*/ 0 w 9999"/>
              <a:gd name="connsiteY3" fmla="*/ 10000 h 10000"/>
              <a:gd name="connsiteX4" fmla="*/ 824 w 9999"/>
              <a:gd name="connsiteY4" fmla="*/ 2243 h 10000"/>
              <a:gd name="connsiteX0" fmla="*/ 824 w 10374"/>
              <a:gd name="connsiteY0" fmla="*/ 83 h 7840"/>
              <a:gd name="connsiteX1" fmla="*/ 10374 w 10374"/>
              <a:gd name="connsiteY1" fmla="*/ 0 h 7840"/>
              <a:gd name="connsiteX2" fmla="*/ 9851 w 10374"/>
              <a:gd name="connsiteY2" fmla="*/ 6276 h 7840"/>
              <a:gd name="connsiteX3" fmla="*/ 0 w 10374"/>
              <a:gd name="connsiteY3" fmla="*/ 7840 h 7840"/>
              <a:gd name="connsiteX4" fmla="*/ 824 w 10374"/>
              <a:gd name="connsiteY4" fmla="*/ 83 h 7840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289 w 9495"/>
              <a:gd name="connsiteY0" fmla="*/ 106 h 10237"/>
              <a:gd name="connsiteX1" fmla="*/ 9495 w 9495"/>
              <a:gd name="connsiteY1" fmla="*/ 0 h 10237"/>
              <a:gd name="connsiteX2" fmla="*/ 9424 w 9495"/>
              <a:gd name="connsiteY2" fmla="*/ 10157 h 10237"/>
              <a:gd name="connsiteX3" fmla="*/ 0 w 9495"/>
              <a:gd name="connsiteY3" fmla="*/ 10236 h 10237"/>
              <a:gd name="connsiteX4" fmla="*/ 289 w 9495"/>
              <a:gd name="connsiteY4" fmla="*/ 106 h 10237"/>
              <a:gd name="connsiteX0" fmla="*/ 304 w 9946"/>
              <a:gd name="connsiteY0" fmla="*/ 694 h 10590"/>
              <a:gd name="connsiteX1" fmla="*/ 9696 w 9946"/>
              <a:gd name="connsiteY1" fmla="*/ 0 h 10590"/>
              <a:gd name="connsiteX2" fmla="*/ 9925 w 9946"/>
              <a:gd name="connsiteY2" fmla="*/ 10512 h 10590"/>
              <a:gd name="connsiteX3" fmla="*/ 0 w 9946"/>
              <a:gd name="connsiteY3" fmla="*/ 10589 h 10590"/>
              <a:gd name="connsiteX4" fmla="*/ 304 w 9946"/>
              <a:gd name="connsiteY4" fmla="*/ 694 h 1059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4"/>
              <a:gd name="connsiteX1" fmla="*/ 9749 w 10000"/>
              <a:gd name="connsiteY1" fmla="*/ 0 h 10004"/>
              <a:gd name="connsiteX2" fmla="*/ 9979 w 10000"/>
              <a:gd name="connsiteY2" fmla="*/ 9926 h 10004"/>
              <a:gd name="connsiteX3" fmla="*/ 0 w 10000"/>
              <a:gd name="connsiteY3" fmla="*/ 9999 h 10004"/>
              <a:gd name="connsiteX4" fmla="*/ 306 w 10000"/>
              <a:gd name="connsiteY4" fmla="*/ 655 h 10004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54"/>
              <a:gd name="connsiteY0" fmla="*/ 655 h 10185"/>
              <a:gd name="connsiteX1" fmla="*/ 10054 w 10054"/>
              <a:gd name="connsiteY1" fmla="*/ 0 h 10185"/>
              <a:gd name="connsiteX2" fmla="*/ 9979 w 10054"/>
              <a:gd name="connsiteY2" fmla="*/ 9926 h 10185"/>
              <a:gd name="connsiteX3" fmla="*/ 0 w 10054"/>
              <a:gd name="connsiteY3" fmla="*/ 9999 h 10185"/>
              <a:gd name="connsiteX4" fmla="*/ 306 w 10054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109 w 12858"/>
              <a:gd name="connsiteY0" fmla="*/ 510 h 10088"/>
              <a:gd name="connsiteX1" fmla="*/ 12679 w 12858"/>
              <a:gd name="connsiteY1" fmla="*/ 0 h 10088"/>
              <a:gd name="connsiteX2" fmla="*/ 12833 w 12858"/>
              <a:gd name="connsiteY2" fmla="*/ 9829 h 10088"/>
              <a:gd name="connsiteX3" fmla="*/ 2625 w 12858"/>
              <a:gd name="connsiteY3" fmla="*/ 9902 h 10088"/>
              <a:gd name="connsiteX4" fmla="*/ 109 w 12858"/>
              <a:gd name="connsiteY4" fmla="*/ 510 h 10088"/>
              <a:gd name="connsiteX0" fmla="*/ 89 w 12838"/>
              <a:gd name="connsiteY0" fmla="*/ 510 h 10088"/>
              <a:gd name="connsiteX1" fmla="*/ 12659 w 12838"/>
              <a:gd name="connsiteY1" fmla="*/ 0 h 10088"/>
              <a:gd name="connsiteX2" fmla="*/ 12813 w 12838"/>
              <a:gd name="connsiteY2" fmla="*/ 9829 h 10088"/>
              <a:gd name="connsiteX3" fmla="*/ 4411 w 12838"/>
              <a:gd name="connsiteY3" fmla="*/ 9902 h 10088"/>
              <a:gd name="connsiteX4" fmla="*/ 89 w 12838"/>
              <a:gd name="connsiteY4" fmla="*/ 510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406 w 18000"/>
              <a:gd name="connsiteY0" fmla="*/ 0 h 10474"/>
              <a:gd name="connsiteX1" fmla="*/ 17821 w 18000"/>
              <a:gd name="connsiteY1" fmla="*/ 386 h 10474"/>
              <a:gd name="connsiteX2" fmla="*/ 17975 w 18000"/>
              <a:gd name="connsiteY2" fmla="*/ 10215 h 10474"/>
              <a:gd name="connsiteX3" fmla="*/ 9573 w 18000"/>
              <a:gd name="connsiteY3" fmla="*/ 10288 h 10474"/>
              <a:gd name="connsiteX4" fmla="*/ 406 w 18000"/>
              <a:gd name="connsiteY4" fmla="*/ 0 h 10474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698"/>
              <a:gd name="connsiteX1" fmla="*/ 18414 w 18414"/>
              <a:gd name="connsiteY1" fmla="*/ 0 h 10698"/>
              <a:gd name="connsiteX2" fmla="*/ 18125 w 18414"/>
              <a:gd name="connsiteY2" fmla="*/ 10458 h 10698"/>
              <a:gd name="connsiteX3" fmla="*/ 9723 w 18414"/>
              <a:gd name="connsiteY3" fmla="*/ 10531 h 10698"/>
              <a:gd name="connsiteX4" fmla="*/ 9433 w 18414"/>
              <a:gd name="connsiteY4" fmla="*/ 2518 h 10698"/>
              <a:gd name="connsiteX5" fmla="*/ 556 w 18414"/>
              <a:gd name="connsiteY5" fmla="*/ 243 h 10698"/>
              <a:gd name="connsiteX0" fmla="*/ 556 w 18414"/>
              <a:gd name="connsiteY0" fmla="*/ 243 h 10531"/>
              <a:gd name="connsiteX1" fmla="*/ 18414 w 18414"/>
              <a:gd name="connsiteY1" fmla="*/ 0 h 10531"/>
              <a:gd name="connsiteX2" fmla="*/ 18125 w 18414"/>
              <a:gd name="connsiteY2" fmla="*/ 10458 h 10531"/>
              <a:gd name="connsiteX3" fmla="*/ 9723 w 18414"/>
              <a:gd name="connsiteY3" fmla="*/ 10531 h 10531"/>
              <a:gd name="connsiteX4" fmla="*/ 9433 w 18414"/>
              <a:gd name="connsiteY4" fmla="*/ 2518 h 10531"/>
              <a:gd name="connsiteX5" fmla="*/ 556 w 18414"/>
              <a:gd name="connsiteY5" fmla="*/ 243 h 10531"/>
              <a:gd name="connsiteX0" fmla="*/ 556 w 18414"/>
              <a:gd name="connsiteY0" fmla="*/ 243 h 10623"/>
              <a:gd name="connsiteX1" fmla="*/ 18414 w 18414"/>
              <a:gd name="connsiteY1" fmla="*/ 0 h 10623"/>
              <a:gd name="connsiteX2" fmla="*/ 18125 w 18414"/>
              <a:gd name="connsiteY2" fmla="*/ 10458 h 10623"/>
              <a:gd name="connsiteX3" fmla="*/ 9723 w 18414"/>
              <a:gd name="connsiteY3" fmla="*/ 10531 h 10623"/>
              <a:gd name="connsiteX4" fmla="*/ 9433 w 18414"/>
              <a:gd name="connsiteY4" fmla="*/ 2518 h 10623"/>
              <a:gd name="connsiteX5" fmla="*/ 556 w 18414"/>
              <a:gd name="connsiteY5" fmla="*/ 243 h 10623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71 w 18429"/>
              <a:gd name="connsiteY0" fmla="*/ 243 h 10694"/>
              <a:gd name="connsiteX1" fmla="*/ 18429 w 18429"/>
              <a:gd name="connsiteY1" fmla="*/ 0 h 10694"/>
              <a:gd name="connsiteX2" fmla="*/ 18140 w 18429"/>
              <a:gd name="connsiteY2" fmla="*/ 10458 h 10694"/>
              <a:gd name="connsiteX3" fmla="*/ 10846 w 18429"/>
              <a:gd name="connsiteY3" fmla="*/ 10531 h 10694"/>
              <a:gd name="connsiteX4" fmla="*/ 9116 w 18429"/>
              <a:gd name="connsiteY4" fmla="*/ 2445 h 10694"/>
              <a:gd name="connsiteX5" fmla="*/ 571 w 18429"/>
              <a:gd name="connsiteY5" fmla="*/ 243 h 10694"/>
              <a:gd name="connsiteX0" fmla="*/ 591 w 18449"/>
              <a:gd name="connsiteY0" fmla="*/ 243 h 10694"/>
              <a:gd name="connsiteX1" fmla="*/ 18449 w 18449"/>
              <a:gd name="connsiteY1" fmla="*/ 0 h 10694"/>
              <a:gd name="connsiteX2" fmla="*/ 18160 w 18449"/>
              <a:gd name="connsiteY2" fmla="*/ 10458 h 10694"/>
              <a:gd name="connsiteX3" fmla="*/ 10866 w 18449"/>
              <a:gd name="connsiteY3" fmla="*/ 10531 h 10694"/>
              <a:gd name="connsiteX4" fmla="*/ 9136 w 18449"/>
              <a:gd name="connsiteY4" fmla="*/ 2445 h 10694"/>
              <a:gd name="connsiteX5" fmla="*/ 591 w 18449"/>
              <a:gd name="connsiteY5" fmla="*/ 243 h 10694"/>
              <a:gd name="connsiteX0" fmla="*/ 694 w 18552"/>
              <a:gd name="connsiteY0" fmla="*/ 243 h 10694"/>
              <a:gd name="connsiteX1" fmla="*/ 18552 w 18552"/>
              <a:gd name="connsiteY1" fmla="*/ 0 h 10694"/>
              <a:gd name="connsiteX2" fmla="*/ 18263 w 18552"/>
              <a:gd name="connsiteY2" fmla="*/ 10458 h 10694"/>
              <a:gd name="connsiteX3" fmla="*/ 10969 w 18552"/>
              <a:gd name="connsiteY3" fmla="*/ 10531 h 10694"/>
              <a:gd name="connsiteX4" fmla="*/ 9239 w 18552"/>
              <a:gd name="connsiteY4" fmla="*/ 2445 h 10694"/>
              <a:gd name="connsiteX5" fmla="*/ 694 w 18552"/>
              <a:gd name="connsiteY5" fmla="*/ 243 h 10694"/>
              <a:gd name="connsiteX0" fmla="*/ 582 w 18440"/>
              <a:gd name="connsiteY0" fmla="*/ 243 h 10694"/>
              <a:gd name="connsiteX1" fmla="*/ 18440 w 18440"/>
              <a:gd name="connsiteY1" fmla="*/ 0 h 10694"/>
              <a:gd name="connsiteX2" fmla="*/ 18151 w 18440"/>
              <a:gd name="connsiteY2" fmla="*/ 10458 h 10694"/>
              <a:gd name="connsiteX3" fmla="*/ 10857 w 18440"/>
              <a:gd name="connsiteY3" fmla="*/ 10531 h 10694"/>
              <a:gd name="connsiteX4" fmla="*/ 9127 w 18440"/>
              <a:gd name="connsiteY4" fmla="*/ 2445 h 10694"/>
              <a:gd name="connsiteX5" fmla="*/ 582 w 18440"/>
              <a:gd name="connsiteY5" fmla="*/ 243 h 10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0" h="10694">
                <a:moveTo>
                  <a:pt x="582" y="243"/>
                </a:moveTo>
                <a:cubicBezTo>
                  <a:pt x="4142" y="606"/>
                  <a:pt x="13581" y="993"/>
                  <a:pt x="18440" y="0"/>
                </a:cubicBezTo>
                <a:cubicBezTo>
                  <a:pt x="18313" y="3333"/>
                  <a:pt x="18279" y="7126"/>
                  <a:pt x="18151" y="10458"/>
                </a:cubicBezTo>
                <a:cubicBezTo>
                  <a:pt x="15350" y="10797"/>
                  <a:pt x="13547" y="10725"/>
                  <a:pt x="10857" y="10531"/>
                </a:cubicBezTo>
                <a:cubicBezTo>
                  <a:pt x="11292" y="8155"/>
                  <a:pt x="10655" y="4160"/>
                  <a:pt x="9127" y="2445"/>
                </a:cubicBezTo>
                <a:cubicBezTo>
                  <a:pt x="7377" y="876"/>
                  <a:pt x="-2466" y="530"/>
                  <a:pt x="582" y="243"/>
                </a:cubicBezTo>
                <a:close/>
              </a:path>
            </a:pathLst>
          </a:custGeom>
          <a:solidFill>
            <a:srgbClr val="3966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FE5B780-BCC7-4141-AA69-9F8B00602631}"/>
              </a:ext>
            </a:extLst>
          </p:cNvPr>
          <p:cNvSpPr txBox="1"/>
          <p:nvPr/>
        </p:nvSpPr>
        <p:spPr>
          <a:xfrm>
            <a:off x="11621386" y="1945758"/>
            <a:ext cx="382772" cy="3838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JOBS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FOR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JANTA</a:t>
            </a:r>
            <a:endParaRPr lang="en-IN" sz="2000" b="1" dirty="0">
              <a:solidFill>
                <a:prstClr val="white"/>
              </a:solidFill>
              <a:latin typeface="Aileron Heavy" panose="00000A00000000000000" pitchFamily="50" charset="0"/>
            </a:endParaRPr>
          </a:p>
        </p:txBody>
      </p:sp>
      <p:sp>
        <p:nvSpPr>
          <p:cNvPr id="8" name="Flowchart: Manual Operation 7">
            <a:extLst>
              <a:ext uri="{FF2B5EF4-FFF2-40B4-BE49-F238E27FC236}">
                <a16:creationId xmlns="" xmlns:a16="http://schemas.microsoft.com/office/drawing/2014/main" id="{F6A25CFE-8A0E-47AC-A342-F393F7EFFC45}"/>
              </a:ext>
            </a:extLst>
          </p:cNvPr>
          <p:cNvSpPr/>
          <p:nvPr/>
        </p:nvSpPr>
        <p:spPr>
          <a:xfrm>
            <a:off x="10142089" y="211709"/>
            <a:ext cx="2049911" cy="11477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626"/>
              <a:gd name="connsiteX1" fmla="*/ 10000 w 10000"/>
              <a:gd name="connsiteY1" fmla="*/ 0 h 10626"/>
              <a:gd name="connsiteX2" fmla="*/ 8000 w 10000"/>
              <a:gd name="connsiteY2" fmla="*/ 10000 h 10626"/>
              <a:gd name="connsiteX3" fmla="*/ 2000 w 10000"/>
              <a:gd name="connsiteY3" fmla="*/ 10000 h 10626"/>
              <a:gd name="connsiteX4" fmla="*/ 0 w 10000"/>
              <a:gd name="connsiteY4" fmla="*/ 0 h 10626"/>
              <a:gd name="connsiteX0" fmla="*/ 0 w 10000"/>
              <a:gd name="connsiteY0" fmla="*/ 0 h 11094"/>
              <a:gd name="connsiteX1" fmla="*/ 10000 w 10000"/>
              <a:gd name="connsiteY1" fmla="*/ 0 h 11094"/>
              <a:gd name="connsiteX2" fmla="*/ 8000 w 10000"/>
              <a:gd name="connsiteY2" fmla="*/ 10000 h 11094"/>
              <a:gd name="connsiteX3" fmla="*/ 2000 w 10000"/>
              <a:gd name="connsiteY3" fmla="*/ 10000 h 11094"/>
              <a:gd name="connsiteX4" fmla="*/ 0 w 10000"/>
              <a:gd name="connsiteY4" fmla="*/ 0 h 11094"/>
              <a:gd name="connsiteX0" fmla="*/ 0 w 10744"/>
              <a:gd name="connsiteY0" fmla="*/ 0 h 11047"/>
              <a:gd name="connsiteX1" fmla="*/ 10000 w 10744"/>
              <a:gd name="connsiteY1" fmla="*/ 0 h 11047"/>
              <a:gd name="connsiteX2" fmla="*/ 10744 w 10744"/>
              <a:gd name="connsiteY2" fmla="*/ 9899 h 11047"/>
              <a:gd name="connsiteX3" fmla="*/ 2000 w 10744"/>
              <a:gd name="connsiteY3" fmla="*/ 10000 h 11047"/>
              <a:gd name="connsiteX4" fmla="*/ 0 w 10744"/>
              <a:gd name="connsiteY4" fmla="*/ 0 h 11047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937 w 11681"/>
              <a:gd name="connsiteY0" fmla="*/ 2718 h 13765"/>
              <a:gd name="connsiteX1" fmla="*/ 11599 w 11681"/>
              <a:gd name="connsiteY1" fmla="*/ 0 h 13765"/>
              <a:gd name="connsiteX2" fmla="*/ 11681 w 11681"/>
              <a:gd name="connsiteY2" fmla="*/ 12617 h 13765"/>
              <a:gd name="connsiteX3" fmla="*/ 2937 w 11681"/>
              <a:gd name="connsiteY3" fmla="*/ 12718 h 13765"/>
              <a:gd name="connsiteX4" fmla="*/ 937 w 11681"/>
              <a:gd name="connsiteY4" fmla="*/ 2718 h 13765"/>
              <a:gd name="connsiteX0" fmla="*/ 1100 w 11844"/>
              <a:gd name="connsiteY0" fmla="*/ 2718 h 13765"/>
              <a:gd name="connsiteX1" fmla="*/ 11762 w 11844"/>
              <a:gd name="connsiteY1" fmla="*/ 0 h 13765"/>
              <a:gd name="connsiteX2" fmla="*/ 11844 w 11844"/>
              <a:gd name="connsiteY2" fmla="*/ 12617 h 13765"/>
              <a:gd name="connsiteX3" fmla="*/ 3100 w 11844"/>
              <a:gd name="connsiteY3" fmla="*/ 12718 h 13765"/>
              <a:gd name="connsiteX4" fmla="*/ 1100 w 11844"/>
              <a:gd name="connsiteY4" fmla="*/ 2718 h 13765"/>
              <a:gd name="connsiteX0" fmla="*/ 1100 w 12330"/>
              <a:gd name="connsiteY0" fmla="*/ 2819 h 13866"/>
              <a:gd name="connsiteX1" fmla="*/ 12330 w 12330"/>
              <a:gd name="connsiteY1" fmla="*/ 0 h 13866"/>
              <a:gd name="connsiteX2" fmla="*/ 11844 w 12330"/>
              <a:gd name="connsiteY2" fmla="*/ 12718 h 13866"/>
              <a:gd name="connsiteX3" fmla="*/ 3100 w 12330"/>
              <a:gd name="connsiteY3" fmla="*/ 12819 h 13866"/>
              <a:gd name="connsiteX4" fmla="*/ 1100 w 12330"/>
              <a:gd name="connsiteY4" fmla="*/ 2819 h 13866"/>
              <a:gd name="connsiteX0" fmla="*/ 1100 w 12336"/>
              <a:gd name="connsiteY0" fmla="*/ 2819 h 13820"/>
              <a:gd name="connsiteX1" fmla="*/ 12330 w 12336"/>
              <a:gd name="connsiteY1" fmla="*/ 0 h 13820"/>
              <a:gd name="connsiteX2" fmla="*/ 12317 w 12336"/>
              <a:gd name="connsiteY2" fmla="*/ 12617 h 13820"/>
              <a:gd name="connsiteX3" fmla="*/ 3100 w 12336"/>
              <a:gd name="connsiteY3" fmla="*/ 12819 h 13820"/>
              <a:gd name="connsiteX4" fmla="*/ 1100 w 12336"/>
              <a:gd name="connsiteY4" fmla="*/ 2819 h 13820"/>
              <a:gd name="connsiteX0" fmla="*/ 1100 w 12336"/>
              <a:gd name="connsiteY0" fmla="*/ 2819 h 15559"/>
              <a:gd name="connsiteX1" fmla="*/ 12330 w 12336"/>
              <a:gd name="connsiteY1" fmla="*/ 0 h 15559"/>
              <a:gd name="connsiteX2" fmla="*/ 12317 w 12336"/>
              <a:gd name="connsiteY2" fmla="*/ 12617 h 15559"/>
              <a:gd name="connsiteX3" fmla="*/ 3100 w 12336"/>
              <a:gd name="connsiteY3" fmla="*/ 12819 h 15559"/>
              <a:gd name="connsiteX4" fmla="*/ 1100 w 12336"/>
              <a:gd name="connsiteY4" fmla="*/ 2819 h 15559"/>
              <a:gd name="connsiteX0" fmla="*/ 1189 w 12425"/>
              <a:gd name="connsiteY0" fmla="*/ 2819 h 15559"/>
              <a:gd name="connsiteX1" fmla="*/ 12419 w 12425"/>
              <a:gd name="connsiteY1" fmla="*/ 0 h 15559"/>
              <a:gd name="connsiteX2" fmla="*/ 12406 w 12425"/>
              <a:gd name="connsiteY2" fmla="*/ 12617 h 15559"/>
              <a:gd name="connsiteX3" fmla="*/ 3189 w 12425"/>
              <a:gd name="connsiteY3" fmla="*/ 12819 h 15559"/>
              <a:gd name="connsiteX4" fmla="*/ 1189 w 12425"/>
              <a:gd name="connsiteY4" fmla="*/ 2819 h 15559"/>
              <a:gd name="connsiteX0" fmla="*/ 1189 w 12425"/>
              <a:gd name="connsiteY0" fmla="*/ 2819 h 15587"/>
              <a:gd name="connsiteX1" fmla="*/ 12419 w 12425"/>
              <a:gd name="connsiteY1" fmla="*/ 0 h 15587"/>
              <a:gd name="connsiteX2" fmla="*/ 12406 w 12425"/>
              <a:gd name="connsiteY2" fmla="*/ 12617 h 15587"/>
              <a:gd name="connsiteX3" fmla="*/ 3189 w 12425"/>
              <a:gd name="connsiteY3" fmla="*/ 12819 h 15587"/>
              <a:gd name="connsiteX4" fmla="*/ 1189 w 12425"/>
              <a:gd name="connsiteY4" fmla="*/ 2819 h 15587"/>
              <a:gd name="connsiteX0" fmla="*/ 1171 w 12407"/>
              <a:gd name="connsiteY0" fmla="*/ 2819 h 15587"/>
              <a:gd name="connsiteX1" fmla="*/ 12401 w 12407"/>
              <a:gd name="connsiteY1" fmla="*/ 0 h 15587"/>
              <a:gd name="connsiteX2" fmla="*/ 12388 w 12407"/>
              <a:gd name="connsiteY2" fmla="*/ 12617 h 15587"/>
              <a:gd name="connsiteX3" fmla="*/ 3171 w 12407"/>
              <a:gd name="connsiteY3" fmla="*/ 12819 h 15587"/>
              <a:gd name="connsiteX4" fmla="*/ 1171 w 12407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266"/>
              <a:gd name="connsiteX1" fmla="*/ 11409 w 11415"/>
              <a:gd name="connsiteY1" fmla="*/ 0 h 15266"/>
              <a:gd name="connsiteX2" fmla="*/ 11396 w 11415"/>
              <a:gd name="connsiteY2" fmla="*/ 12114 h 15266"/>
              <a:gd name="connsiteX3" fmla="*/ 2179 w 11415"/>
              <a:gd name="connsiteY3" fmla="*/ 12819 h 15266"/>
              <a:gd name="connsiteX4" fmla="*/ 179 w 11415"/>
              <a:gd name="connsiteY4" fmla="*/ 2819 h 15266"/>
              <a:gd name="connsiteX0" fmla="*/ 209 w 11445"/>
              <a:gd name="connsiteY0" fmla="*/ 2819 h 14638"/>
              <a:gd name="connsiteX1" fmla="*/ 11439 w 11445"/>
              <a:gd name="connsiteY1" fmla="*/ 0 h 14638"/>
              <a:gd name="connsiteX2" fmla="*/ 11426 w 11445"/>
              <a:gd name="connsiteY2" fmla="*/ 12114 h 14638"/>
              <a:gd name="connsiteX3" fmla="*/ 2026 w 11445"/>
              <a:gd name="connsiteY3" fmla="*/ 10806 h 14638"/>
              <a:gd name="connsiteX4" fmla="*/ 209 w 11445"/>
              <a:gd name="connsiteY4" fmla="*/ 2819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823"/>
              <a:gd name="connsiteX1" fmla="*/ 11859 w 11865"/>
              <a:gd name="connsiteY1" fmla="*/ 0 h 14823"/>
              <a:gd name="connsiteX2" fmla="*/ 11846 w 11865"/>
              <a:gd name="connsiteY2" fmla="*/ 12114 h 14823"/>
              <a:gd name="connsiteX3" fmla="*/ 2446 w 11865"/>
              <a:gd name="connsiteY3" fmla="*/ 10806 h 14823"/>
              <a:gd name="connsiteX4" fmla="*/ 140 w 11865"/>
              <a:gd name="connsiteY4" fmla="*/ 504 h 14823"/>
              <a:gd name="connsiteX0" fmla="*/ 140 w 11865"/>
              <a:gd name="connsiteY0" fmla="*/ 504 h 15493"/>
              <a:gd name="connsiteX1" fmla="*/ 11859 w 11865"/>
              <a:gd name="connsiteY1" fmla="*/ 0 h 15493"/>
              <a:gd name="connsiteX2" fmla="*/ 11846 w 11865"/>
              <a:gd name="connsiteY2" fmla="*/ 12114 h 15493"/>
              <a:gd name="connsiteX3" fmla="*/ 2446 w 11865"/>
              <a:gd name="connsiteY3" fmla="*/ 10806 h 15493"/>
              <a:gd name="connsiteX4" fmla="*/ 140 w 11865"/>
              <a:gd name="connsiteY4" fmla="*/ 504 h 15493"/>
              <a:gd name="connsiteX0" fmla="*/ 135 w 11860"/>
              <a:gd name="connsiteY0" fmla="*/ 504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504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264 w 11989"/>
              <a:gd name="connsiteY0" fmla="*/ 101 h 15383"/>
              <a:gd name="connsiteX1" fmla="*/ 11983 w 11989"/>
              <a:gd name="connsiteY1" fmla="*/ 0 h 15383"/>
              <a:gd name="connsiteX2" fmla="*/ 11970 w 11989"/>
              <a:gd name="connsiteY2" fmla="*/ 12114 h 15383"/>
              <a:gd name="connsiteX3" fmla="*/ 1836 w 11989"/>
              <a:gd name="connsiteY3" fmla="*/ 10403 h 15383"/>
              <a:gd name="connsiteX4" fmla="*/ 264 w 11989"/>
              <a:gd name="connsiteY4" fmla="*/ 101 h 15383"/>
              <a:gd name="connsiteX0" fmla="*/ 169 w 11894"/>
              <a:gd name="connsiteY0" fmla="*/ 101 h 15383"/>
              <a:gd name="connsiteX1" fmla="*/ 11888 w 11894"/>
              <a:gd name="connsiteY1" fmla="*/ 0 h 15383"/>
              <a:gd name="connsiteX2" fmla="*/ 11875 w 11894"/>
              <a:gd name="connsiteY2" fmla="*/ 12114 h 15383"/>
              <a:gd name="connsiteX3" fmla="*/ 1741 w 11894"/>
              <a:gd name="connsiteY3" fmla="*/ 10403 h 15383"/>
              <a:gd name="connsiteX4" fmla="*/ 169 w 11894"/>
              <a:gd name="connsiteY4" fmla="*/ 101 h 15383"/>
              <a:gd name="connsiteX0" fmla="*/ 169 w 11894"/>
              <a:gd name="connsiteY0" fmla="*/ 101 h 15499"/>
              <a:gd name="connsiteX1" fmla="*/ 11888 w 11894"/>
              <a:gd name="connsiteY1" fmla="*/ 0 h 15499"/>
              <a:gd name="connsiteX2" fmla="*/ 11875 w 11894"/>
              <a:gd name="connsiteY2" fmla="*/ 12114 h 15499"/>
              <a:gd name="connsiteX3" fmla="*/ 1741 w 11894"/>
              <a:gd name="connsiteY3" fmla="*/ 10403 h 15499"/>
              <a:gd name="connsiteX4" fmla="*/ 169 w 11894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50 w 11975"/>
              <a:gd name="connsiteY0" fmla="*/ 101 h 15288"/>
              <a:gd name="connsiteX1" fmla="*/ 11969 w 11975"/>
              <a:gd name="connsiteY1" fmla="*/ 0 h 15288"/>
              <a:gd name="connsiteX2" fmla="*/ 11956 w 11975"/>
              <a:gd name="connsiteY2" fmla="*/ 12114 h 15288"/>
              <a:gd name="connsiteX3" fmla="*/ 1883 w 11975"/>
              <a:gd name="connsiteY3" fmla="*/ 9598 h 15288"/>
              <a:gd name="connsiteX4" fmla="*/ 250 w 11975"/>
              <a:gd name="connsiteY4" fmla="*/ 101 h 15288"/>
              <a:gd name="connsiteX0" fmla="*/ 250 w 11975"/>
              <a:gd name="connsiteY0" fmla="*/ 101 h 15537"/>
              <a:gd name="connsiteX1" fmla="*/ 11969 w 11975"/>
              <a:gd name="connsiteY1" fmla="*/ 0 h 15537"/>
              <a:gd name="connsiteX2" fmla="*/ 11956 w 11975"/>
              <a:gd name="connsiteY2" fmla="*/ 12114 h 15537"/>
              <a:gd name="connsiteX3" fmla="*/ 1883 w 11975"/>
              <a:gd name="connsiteY3" fmla="*/ 9598 h 15537"/>
              <a:gd name="connsiteX4" fmla="*/ 250 w 11975"/>
              <a:gd name="connsiteY4" fmla="*/ 101 h 15537"/>
              <a:gd name="connsiteX0" fmla="*/ 250 w 11975"/>
              <a:gd name="connsiteY0" fmla="*/ 101 h 14629"/>
              <a:gd name="connsiteX1" fmla="*/ 11969 w 11975"/>
              <a:gd name="connsiteY1" fmla="*/ 0 h 14629"/>
              <a:gd name="connsiteX2" fmla="*/ 11956 w 11975"/>
              <a:gd name="connsiteY2" fmla="*/ 10805 h 14629"/>
              <a:gd name="connsiteX3" fmla="*/ 1883 w 11975"/>
              <a:gd name="connsiteY3" fmla="*/ 9598 h 14629"/>
              <a:gd name="connsiteX4" fmla="*/ 250 w 11975"/>
              <a:gd name="connsiteY4" fmla="*/ 101 h 14629"/>
              <a:gd name="connsiteX0" fmla="*/ 250 w 11975"/>
              <a:gd name="connsiteY0" fmla="*/ 101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101 h 15377"/>
              <a:gd name="connsiteX0" fmla="*/ 250 w 11975"/>
              <a:gd name="connsiteY0" fmla="*/ 2014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2014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73 w 12059"/>
              <a:gd name="connsiteY0" fmla="*/ 4229 h 15377"/>
              <a:gd name="connsiteX1" fmla="*/ 12053 w 12059"/>
              <a:gd name="connsiteY1" fmla="*/ 0 h 15377"/>
              <a:gd name="connsiteX2" fmla="*/ 12040 w 12059"/>
              <a:gd name="connsiteY2" fmla="*/ 10805 h 15377"/>
              <a:gd name="connsiteX3" fmla="*/ 1967 w 12059"/>
              <a:gd name="connsiteY3" fmla="*/ 9598 h 15377"/>
              <a:gd name="connsiteX4" fmla="*/ 273 w 12059"/>
              <a:gd name="connsiteY4" fmla="*/ 4229 h 15377"/>
              <a:gd name="connsiteX0" fmla="*/ 244 w 12030"/>
              <a:gd name="connsiteY0" fmla="*/ 4229 h 15722"/>
              <a:gd name="connsiteX1" fmla="*/ 12024 w 12030"/>
              <a:gd name="connsiteY1" fmla="*/ 0 h 15722"/>
              <a:gd name="connsiteX2" fmla="*/ 12011 w 12030"/>
              <a:gd name="connsiteY2" fmla="*/ 10805 h 15722"/>
              <a:gd name="connsiteX3" fmla="*/ 2060 w 12030"/>
              <a:gd name="connsiteY3" fmla="*/ 10605 h 15722"/>
              <a:gd name="connsiteX4" fmla="*/ 244 w 12030"/>
              <a:gd name="connsiteY4" fmla="*/ 4229 h 15722"/>
              <a:gd name="connsiteX0" fmla="*/ 244 w 12030"/>
              <a:gd name="connsiteY0" fmla="*/ 4229 h 15140"/>
              <a:gd name="connsiteX1" fmla="*/ 12024 w 12030"/>
              <a:gd name="connsiteY1" fmla="*/ 0 h 15140"/>
              <a:gd name="connsiteX2" fmla="*/ 12011 w 12030"/>
              <a:gd name="connsiteY2" fmla="*/ 10805 h 15140"/>
              <a:gd name="connsiteX3" fmla="*/ 2060 w 12030"/>
              <a:gd name="connsiteY3" fmla="*/ 10605 h 15140"/>
              <a:gd name="connsiteX4" fmla="*/ 244 w 12030"/>
              <a:gd name="connsiteY4" fmla="*/ 4229 h 15140"/>
              <a:gd name="connsiteX0" fmla="*/ 244 w 12030"/>
              <a:gd name="connsiteY0" fmla="*/ 4229 h 12766"/>
              <a:gd name="connsiteX1" fmla="*/ 12024 w 12030"/>
              <a:gd name="connsiteY1" fmla="*/ 0 h 12766"/>
              <a:gd name="connsiteX2" fmla="*/ 12011 w 12030"/>
              <a:gd name="connsiteY2" fmla="*/ 10805 h 12766"/>
              <a:gd name="connsiteX3" fmla="*/ 2060 w 12030"/>
              <a:gd name="connsiteY3" fmla="*/ 10605 h 12766"/>
              <a:gd name="connsiteX4" fmla="*/ 244 w 12030"/>
              <a:gd name="connsiteY4" fmla="*/ 4229 h 12766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275"/>
              <a:gd name="connsiteX1" fmla="*/ 12024 w 12030"/>
              <a:gd name="connsiteY1" fmla="*/ 0 h 15275"/>
              <a:gd name="connsiteX2" fmla="*/ 12011 w 12030"/>
              <a:gd name="connsiteY2" fmla="*/ 10805 h 15275"/>
              <a:gd name="connsiteX3" fmla="*/ 2060 w 12030"/>
              <a:gd name="connsiteY3" fmla="*/ 10605 h 15275"/>
              <a:gd name="connsiteX4" fmla="*/ 244 w 12030"/>
              <a:gd name="connsiteY4" fmla="*/ 4229 h 15275"/>
              <a:gd name="connsiteX0" fmla="*/ 211 w 11997"/>
              <a:gd name="connsiteY0" fmla="*/ 4229 h 15275"/>
              <a:gd name="connsiteX1" fmla="*/ 11991 w 11997"/>
              <a:gd name="connsiteY1" fmla="*/ 0 h 15275"/>
              <a:gd name="connsiteX2" fmla="*/ 11978 w 11997"/>
              <a:gd name="connsiteY2" fmla="*/ 10805 h 15275"/>
              <a:gd name="connsiteX3" fmla="*/ 2027 w 11997"/>
              <a:gd name="connsiteY3" fmla="*/ 10605 h 15275"/>
              <a:gd name="connsiteX4" fmla="*/ 211 w 11997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3656"/>
              <a:gd name="connsiteX1" fmla="*/ 11780 w 11786"/>
              <a:gd name="connsiteY1" fmla="*/ 0 h 13656"/>
              <a:gd name="connsiteX2" fmla="*/ 11767 w 11786"/>
              <a:gd name="connsiteY2" fmla="*/ 8490 h 13656"/>
              <a:gd name="connsiteX3" fmla="*/ 1816 w 11786"/>
              <a:gd name="connsiteY3" fmla="*/ 8290 h 13656"/>
              <a:gd name="connsiteX4" fmla="*/ 0 w 11786"/>
              <a:gd name="connsiteY4" fmla="*/ 1914 h 13656"/>
              <a:gd name="connsiteX0" fmla="*/ 0 w 11786"/>
              <a:gd name="connsiteY0" fmla="*/ 1914 h 13403"/>
              <a:gd name="connsiteX1" fmla="*/ 11780 w 11786"/>
              <a:gd name="connsiteY1" fmla="*/ 0 h 13403"/>
              <a:gd name="connsiteX2" fmla="*/ 11767 w 11786"/>
              <a:gd name="connsiteY2" fmla="*/ 8490 h 13403"/>
              <a:gd name="connsiteX3" fmla="*/ 1816 w 11786"/>
              <a:gd name="connsiteY3" fmla="*/ 8290 h 13403"/>
              <a:gd name="connsiteX4" fmla="*/ 0 w 11786"/>
              <a:gd name="connsiteY4" fmla="*/ 1914 h 13403"/>
              <a:gd name="connsiteX0" fmla="*/ 0 w 11786"/>
              <a:gd name="connsiteY0" fmla="*/ 1914 h 12943"/>
              <a:gd name="connsiteX1" fmla="*/ 11780 w 11786"/>
              <a:gd name="connsiteY1" fmla="*/ 0 h 12943"/>
              <a:gd name="connsiteX2" fmla="*/ 11767 w 11786"/>
              <a:gd name="connsiteY2" fmla="*/ 8490 h 12943"/>
              <a:gd name="connsiteX3" fmla="*/ 1694 w 11786"/>
              <a:gd name="connsiteY3" fmla="*/ 6981 h 12943"/>
              <a:gd name="connsiteX4" fmla="*/ 0 w 11786"/>
              <a:gd name="connsiteY4" fmla="*/ 1914 h 12943"/>
              <a:gd name="connsiteX0" fmla="*/ 0 w 11786"/>
              <a:gd name="connsiteY0" fmla="*/ 1914 h 12152"/>
              <a:gd name="connsiteX1" fmla="*/ 11780 w 11786"/>
              <a:gd name="connsiteY1" fmla="*/ 0 h 12152"/>
              <a:gd name="connsiteX2" fmla="*/ 11767 w 11786"/>
              <a:gd name="connsiteY2" fmla="*/ 8490 h 12152"/>
              <a:gd name="connsiteX3" fmla="*/ 1694 w 11786"/>
              <a:gd name="connsiteY3" fmla="*/ 6981 h 12152"/>
              <a:gd name="connsiteX4" fmla="*/ 0 w 11786"/>
              <a:gd name="connsiteY4" fmla="*/ 1914 h 12152"/>
              <a:gd name="connsiteX0" fmla="*/ 0 w 11786"/>
              <a:gd name="connsiteY0" fmla="*/ 1914 h 10013"/>
              <a:gd name="connsiteX1" fmla="*/ 11780 w 11786"/>
              <a:gd name="connsiteY1" fmla="*/ 0 h 10013"/>
              <a:gd name="connsiteX2" fmla="*/ 11767 w 11786"/>
              <a:gd name="connsiteY2" fmla="*/ 8490 h 10013"/>
              <a:gd name="connsiteX3" fmla="*/ 1694 w 11786"/>
              <a:gd name="connsiteY3" fmla="*/ 6981 h 10013"/>
              <a:gd name="connsiteX4" fmla="*/ 0 w 11786"/>
              <a:gd name="connsiteY4" fmla="*/ 1914 h 10013"/>
              <a:gd name="connsiteX0" fmla="*/ 0 w 11786"/>
              <a:gd name="connsiteY0" fmla="*/ 1914 h 10291"/>
              <a:gd name="connsiteX1" fmla="*/ 11780 w 11786"/>
              <a:gd name="connsiteY1" fmla="*/ 0 h 10291"/>
              <a:gd name="connsiteX2" fmla="*/ 11767 w 11786"/>
              <a:gd name="connsiteY2" fmla="*/ 8490 h 10291"/>
              <a:gd name="connsiteX3" fmla="*/ 1449 w 11786"/>
              <a:gd name="connsiteY3" fmla="*/ 8088 h 10291"/>
              <a:gd name="connsiteX4" fmla="*/ 0 w 11786"/>
              <a:gd name="connsiteY4" fmla="*/ 1914 h 10291"/>
              <a:gd name="connsiteX0" fmla="*/ 0 w 11786"/>
              <a:gd name="connsiteY0" fmla="*/ 1914 h 10563"/>
              <a:gd name="connsiteX1" fmla="*/ 11780 w 11786"/>
              <a:gd name="connsiteY1" fmla="*/ 0 h 10563"/>
              <a:gd name="connsiteX2" fmla="*/ 11767 w 11786"/>
              <a:gd name="connsiteY2" fmla="*/ 8490 h 10563"/>
              <a:gd name="connsiteX3" fmla="*/ 1449 w 11786"/>
              <a:gd name="connsiteY3" fmla="*/ 8088 h 10563"/>
              <a:gd name="connsiteX4" fmla="*/ 0 w 11786"/>
              <a:gd name="connsiteY4" fmla="*/ 1914 h 10563"/>
              <a:gd name="connsiteX0" fmla="*/ 0 w 11786"/>
              <a:gd name="connsiteY0" fmla="*/ 1914 h 9852"/>
              <a:gd name="connsiteX1" fmla="*/ 11780 w 11786"/>
              <a:gd name="connsiteY1" fmla="*/ 0 h 9852"/>
              <a:gd name="connsiteX2" fmla="*/ 11767 w 11786"/>
              <a:gd name="connsiteY2" fmla="*/ 7886 h 9852"/>
              <a:gd name="connsiteX3" fmla="*/ 1449 w 11786"/>
              <a:gd name="connsiteY3" fmla="*/ 8088 h 9852"/>
              <a:gd name="connsiteX4" fmla="*/ 0 w 11786"/>
              <a:gd name="connsiteY4" fmla="*/ 1914 h 9852"/>
              <a:gd name="connsiteX0" fmla="*/ 0 w 10000"/>
              <a:gd name="connsiteY0" fmla="*/ 1943 h 10804"/>
              <a:gd name="connsiteX1" fmla="*/ 9995 w 10000"/>
              <a:gd name="connsiteY1" fmla="*/ 0 h 10804"/>
              <a:gd name="connsiteX2" fmla="*/ 9984 w 10000"/>
              <a:gd name="connsiteY2" fmla="*/ 8004 h 10804"/>
              <a:gd name="connsiteX3" fmla="*/ 1229 w 10000"/>
              <a:gd name="connsiteY3" fmla="*/ 8210 h 10804"/>
              <a:gd name="connsiteX4" fmla="*/ 0 w 10000"/>
              <a:gd name="connsiteY4" fmla="*/ 1943 h 10804"/>
              <a:gd name="connsiteX0" fmla="*/ 0 w 10000"/>
              <a:gd name="connsiteY0" fmla="*/ 1943 h 11029"/>
              <a:gd name="connsiteX1" fmla="*/ 9995 w 10000"/>
              <a:gd name="connsiteY1" fmla="*/ 0 h 11029"/>
              <a:gd name="connsiteX2" fmla="*/ 9984 w 10000"/>
              <a:gd name="connsiteY2" fmla="*/ 8004 h 11029"/>
              <a:gd name="connsiteX3" fmla="*/ 1229 w 10000"/>
              <a:gd name="connsiteY3" fmla="*/ 8210 h 11029"/>
              <a:gd name="connsiteX4" fmla="*/ 0 w 10000"/>
              <a:gd name="connsiteY4" fmla="*/ 1943 h 1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29">
                <a:moveTo>
                  <a:pt x="0" y="1943"/>
                </a:moveTo>
                <a:cubicBezTo>
                  <a:pt x="3279" y="1841"/>
                  <a:pt x="6565" y="2861"/>
                  <a:pt x="9995" y="0"/>
                </a:cubicBezTo>
                <a:cubicBezTo>
                  <a:pt x="10018" y="4269"/>
                  <a:pt x="9961" y="3735"/>
                  <a:pt x="9984" y="8004"/>
                </a:cubicBezTo>
                <a:cubicBezTo>
                  <a:pt x="7112" y="13623"/>
                  <a:pt x="2322" y="10036"/>
                  <a:pt x="1229" y="8210"/>
                </a:cubicBezTo>
                <a:cubicBezTo>
                  <a:pt x="136" y="6384"/>
                  <a:pt x="950" y="5428"/>
                  <a:pt x="0" y="1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122C2BD-32F9-4B1B-9788-35EC4BDFC9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9" y="552878"/>
            <a:ext cx="1509989" cy="518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C434C4B5-A294-442A-B4B6-781ECDD6A43A}"/>
              </a:ext>
            </a:extLst>
          </p:cNvPr>
          <p:cNvSpPr/>
          <p:nvPr/>
        </p:nvSpPr>
        <p:spPr>
          <a:xfrm>
            <a:off x="-13291" y="6496493"/>
            <a:ext cx="12218593" cy="3615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www.irojgar.com | irojgarmail@gmail.com | +91 77790 10101| +91 </a:t>
            </a:r>
            <a:r>
              <a:rPr lang="en-US" dirty="0" smtClean="0">
                <a:solidFill>
                  <a:prstClr val="white"/>
                </a:solidFill>
              </a:rPr>
              <a:t>90816 28628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9" name="Rectangle 1"/>
          <p:cNvSpPr/>
          <p:nvPr/>
        </p:nvSpPr>
        <p:spPr>
          <a:xfrm>
            <a:off x="13303" y="1437713"/>
            <a:ext cx="1390494" cy="5058780"/>
          </a:xfrm>
          <a:custGeom>
            <a:avLst/>
            <a:gdLst>
              <a:gd name="connsiteX0" fmla="*/ 0 w 1364737"/>
              <a:gd name="connsiteY0" fmla="*/ 0 h 5058780"/>
              <a:gd name="connsiteX1" fmla="*/ 1364737 w 1364737"/>
              <a:gd name="connsiteY1" fmla="*/ 0 h 5058780"/>
              <a:gd name="connsiteX2" fmla="*/ 1364737 w 1364737"/>
              <a:gd name="connsiteY2" fmla="*/ 5058780 h 5058780"/>
              <a:gd name="connsiteX3" fmla="*/ 0 w 1364737"/>
              <a:gd name="connsiteY3" fmla="*/ 5058780 h 5058780"/>
              <a:gd name="connsiteX4" fmla="*/ 0 w 1364737"/>
              <a:gd name="connsiteY4" fmla="*/ 0 h 5058780"/>
              <a:gd name="connsiteX0" fmla="*/ 0 w 1390494"/>
              <a:gd name="connsiteY0" fmla="*/ 0 h 5058780"/>
              <a:gd name="connsiteX1" fmla="*/ 1364737 w 1390494"/>
              <a:gd name="connsiteY1" fmla="*/ 0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0494" h="5058780">
                <a:moveTo>
                  <a:pt x="0" y="0"/>
                </a:moveTo>
                <a:cubicBezTo>
                  <a:pt x="459205" y="313386"/>
                  <a:pt x="738106" y="794196"/>
                  <a:pt x="1377615" y="940157"/>
                </a:cubicBezTo>
                <a:lnTo>
                  <a:pt x="1390494" y="3835287"/>
                </a:lnTo>
                <a:cubicBezTo>
                  <a:pt x="798207" y="4101450"/>
                  <a:pt x="463498" y="4650949"/>
                  <a:pt x="0" y="50587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black"/>
                </a:solidFill>
              </a:rPr>
              <a:t>Coaching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Placement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Immigration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Co-Working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20" name="Flowchart: Delay 19">
            <a:extLst>
              <a:ext uri="{FF2B5EF4-FFF2-40B4-BE49-F238E27FC236}">
                <a16:creationId xmlns="" xmlns:a16="http://schemas.microsoft.com/office/drawing/2014/main" id="{EFFD0DF3-F639-4742-A2E2-8B904FB253FD}"/>
              </a:ext>
            </a:extLst>
          </p:cNvPr>
          <p:cNvSpPr/>
          <p:nvPr/>
        </p:nvSpPr>
        <p:spPr>
          <a:xfrm>
            <a:off x="-13293" y="12233"/>
            <a:ext cx="1509823" cy="1425480"/>
          </a:xfrm>
          <a:prstGeom prst="flowChartDela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FFB26AEA-3F6E-43D7-83CB-56E6886551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4" y="132353"/>
            <a:ext cx="1082711" cy="113842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91472109-0475-4034-AAFA-473EB0EE382C}"/>
              </a:ext>
            </a:extLst>
          </p:cNvPr>
          <p:cNvCxnSpPr>
            <a:cxnSpLocks/>
          </p:cNvCxnSpPr>
          <p:nvPr/>
        </p:nvCxnSpPr>
        <p:spPr>
          <a:xfrm>
            <a:off x="130581" y="4498516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66C34EB-8580-446F-831B-DF8728325AC2}"/>
              </a:ext>
            </a:extLst>
          </p:cNvPr>
          <p:cNvCxnSpPr>
            <a:cxnSpLocks/>
          </p:cNvCxnSpPr>
          <p:nvPr/>
        </p:nvCxnSpPr>
        <p:spPr>
          <a:xfrm>
            <a:off x="115023" y="3967103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13256E47-DF05-4210-AD3F-6EF7999AEBD7}"/>
              </a:ext>
            </a:extLst>
          </p:cNvPr>
          <p:cNvCxnSpPr>
            <a:cxnSpLocks/>
          </p:cNvCxnSpPr>
          <p:nvPr/>
        </p:nvCxnSpPr>
        <p:spPr>
          <a:xfrm>
            <a:off x="115024" y="3436147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3117954" y="211709"/>
            <a:ext cx="5621312" cy="85962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/>
          </a:p>
          <a:p>
            <a:pPr algn="ctr"/>
            <a:r>
              <a:rPr lang="en-US" sz="2400" b="1" dirty="0" smtClean="0">
                <a:latin typeface="Cambria" pitchFamily="18" charset="0"/>
              </a:rPr>
              <a:t>Satisfied </a:t>
            </a:r>
            <a:r>
              <a:rPr lang="en-US" sz="2400" b="1" dirty="0">
                <a:latin typeface="Cambria" pitchFamily="18" charset="0"/>
              </a:rPr>
              <a:t>Clients : Only Indicative List </a:t>
            </a:r>
            <a:endParaRPr lang="en-US" sz="2400" dirty="0">
              <a:latin typeface="Cambria" pitchFamily="18" charset="0"/>
            </a:endParaRPr>
          </a:p>
          <a:p>
            <a:pPr algn="ctr"/>
            <a:endParaRPr lang="en-IN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449213"/>
              </p:ext>
            </p:extLst>
          </p:nvPr>
        </p:nvGraphicFramePr>
        <p:xfrm>
          <a:off x="1543987" y="1359413"/>
          <a:ext cx="9188969" cy="493653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743200"/>
                <a:gridCol w="2308485"/>
                <a:gridCol w="1663908"/>
                <a:gridCol w="1470944"/>
                <a:gridCol w="1002432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Shruti"/>
                        </a:rPr>
                        <a:t>Name of Company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Shruti"/>
                        </a:rPr>
                        <a:t>Name of Contact Person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Shruti"/>
                        </a:rPr>
                        <a:t>Job Post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Shruti"/>
                        </a:rPr>
                        <a:t>Location of Post 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Shruti"/>
                        </a:rPr>
                        <a:t>Remark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52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Arihant</a:t>
                      </a:r>
                      <a:r>
                        <a:rPr lang="en-IN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Diamond Institute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Mr. Harsh </a:t>
                      </a:r>
                      <a:r>
                        <a:rPr lang="en-IN" sz="15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Raval</a:t>
                      </a:r>
                      <a:endParaRPr lang="en-IN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Receptionist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Katargam</a:t>
                      </a:r>
                      <a:endParaRPr lang="en-IN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52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Ashish Technocrat Pvt. Ltd.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Mr. </a:t>
                      </a:r>
                      <a:r>
                        <a:rPr lang="en-IN" sz="15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Brijal</a:t>
                      </a:r>
                      <a:r>
                        <a:rPr lang="en-IN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IN" sz="15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Mody</a:t>
                      </a:r>
                      <a:endParaRPr lang="en-IN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Accountant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Adajan</a:t>
                      </a:r>
                      <a:r>
                        <a:rPr lang="en-IN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road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52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Ashok Textiles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Mr. Ravi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M/C Fitter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Sachin</a:t>
                      </a:r>
                      <a:r>
                        <a:rPr lang="en-IN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IN" sz="15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gidc</a:t>
                      </a:r>
                      <a:endParaRPr lang="en-IN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52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B. L. Kakadiya &amp; Co.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Mr.</a:t>
                      </a:r>
                      <a:r>
                        <a:rPr lang="en-IN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IN" sz="15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Bhavesh</a:t>
                      </a:r>
                      <a:r>
                        <a:rPr lang="en-IN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IN" sz="15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Kakadiya</a:t>
                      </a:r>
                      <a:endParaRPr lang="en-IN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Tax </a:t>
                      </a:r>
                      <a:r>
                        <a:rPr lang="en-IN" sz="15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Consutant</a:t>
                      </a:r>
                      <a:endParaRPr lang="en-IN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varachha</a:t>
                      </a:r>
                      <a:r>
                        <a:rPr lang="en-IN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road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Dron Study Private Limited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Mr. B. L. Agarwala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BDM (Business Development Manager)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Ring road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52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English Pathshala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Mr. Ashok Patel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Teacher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varachha</a:t>
                      </a:r>
                      <a:r>
                        <a:rPr lang="en-IN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road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52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Gujarat Matador House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Mr.tarun</a:t>
                      </a:r>
                      <a:endParaRPr lang="en-IN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Sales / Marketing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Lal</a:t>
                      </a:r>
                      <a:r>
                        <a:rPr lang="en-IN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IN" sz="15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darwaja</a:t>
                      </a:r>
                      <a:endParaRPr lang="en-IN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52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Hashrail Info Pvt.ltd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Mr.dharam Joshi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PHP developer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Parvat</a:t>
                      </a:r>
                      <a:r>
                        <a:rPr lang="en-IN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IN" sz="15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Patiya</a:t>
                      </a:r>
                      <a:endParaRPr lang="en-IN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52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Jains Trip Holiday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Mr.pankaj Jain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Front Desk Executive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Vesu</a:t>
                      </a:r>
                      <a:endParaRPr lang="en-IN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52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Leomine Organics Pvt. Ltd.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Mr. Darshan Thakkar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Accountant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Udhana</a:t>
                      </a:r>
                      <a:endParaRPr lang="en-IN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52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Maheshkumar Mittal &amp; Co.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Abhishek Mittal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Typist cum IT Assistant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Ring road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Shruti"/>
                      </a:endParaRPr>
                    </a:p>
                  </a:txBody>
                  <a:tcPr marL="66208" marR="662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5296404"/>
      </p:ext>
    </p:extLst>
  </p:cSld>
  <p:clrMapOvr>
    <a:masterClrMapping/>
  </p:clrMapOvr>
  <p:transition spd="med" advTm="7000">
    <p:pull dir="r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7" descr="Progress-300x3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905" y="4322325"/>
            <a:ext cx="2949315" cy="2354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owchart: Manual Input 3">
            <a:extLst>
              <a:ext uri="{FF2B5EF4-FFF2-40B4-BE49-F238E27FC236}">
                <a16:creationId xmlns="" xmlns:a16="http://schemas.microsoft.com/office/drawing/2014/main" id="{AA5BE789-F2E5-47F5-AEF9-A829ED4C72A2}"/>
              </a:ext>
            </a:extLst>
          </p:cNvPr>
          <p:cNvSpPr/>
          <p:nvPr/>
        </p:nvSpPr>
        <p:spPr>
          <a:xfrm>
            <a:off x="10670064" y="1196346"/>
            <a:ext cx="1509989" cy="46967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9659 w 10000"/>
              <a:gd name="connsiteY2" fmla="*/ 6504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7228"/>
              <a:gd name="connsiteX1" fmla="*/ 10000 w 10000"/>
              <a:gd name="connsiteY1" fmla="*/ 0 h 7228"/>
              <a:gd name="connsiteX2" fmla="*/ 9659 w 10000"/>
              <a:gd name="connsiteY2" fmla="*/ 6504 h 7228"/>
              <a:gd name="connsiteX3" fmla="*/ 68 w 10000"/>
              <a:gd name="connsiteY3" fmla="*/ 7228 h 7228"/>
              <a:gd name="connsiteX4" fmla="*/ 0 w 10000"/>
              <a:gd name="connsiteY4" fmla="*/ 2000 h 7228"/>
              <a:gd name="connsiteX0" fmla="*/ 0 w 9795"/>
              <a:gd name="connsiteY0" fmla="*/ 2702 h 9935"/>
              <a:gd name="connsiteX1" fmla="*/ 9795 w 9795"/>
              <a:gd name="connsiteY1" fmla="*/ 0 h 9935"/>
              <a:gd name="connsiteX2" fmla="*/ 9659 w 9795"/>
              <a:gd name="connsiteY2" fmla="*/ 8933 h 9935"/>
              <a:gd name="connsiteX3" fmla="*/ 68 w 9795"/>
              <a:gd name="connsiteY3" fmla="*/ 9935 h 9935"/>
              <a:gd name="connsiteX4" fmla="*/ 0 w 9795"/>
              <a:gd name="connsiteY4" fmla="*/ 2702 h 9935"/>
              <a:gd name="connsiteX0" fmla="*/ 0 w 10000"/>
              <a:gd name="connsiteY0" fmla="*/ 2720 h 10658"/>
              <a:gd name="connsiteX1" fmla="*/ 10000 w 10000"/>
              <a:gd name="connsiteY1" fmla="*/ 0 h 10658"/>
              <a:gd name="connsiteX2" fmla="*/ 9861 w 10000"/>
              <a:gd name="connsiteY2" fmla="*/ 8991 h 10658"/>
              <a:gd name="connsiteX3" fmla="*/ 695 w 10000"/>
              <a:gd name="connsiteY3" fmla="*/ 10658 h 10658"/>
              <a:gd name="connsiteX4" fmla="*/ 0 w 10000"/>
              <a:gd name="connsiteY4" fmla="*/ 2720 h 10658"/>
              <a:gd name="connsiteX0" fmla="*/ 768 w 9306"/>
              <a:gd name="connsiteY0" fmla="*/ 2391 h 10658"/>
              <a:gd name="connsiteX1" fmla="*/ 9306 w 9306"/>
              <a:gd name="connsiteY1" fmla="*/ 0 h 10658"/>
              <a:gd name="connsiteX2" fmla="*/ 9167 w 9306"/>
              <a:gd name="connsiteY2" fmla="*/ 8991 h 10658"/>
              <a:gd name="connsiteX3" fmla="*/ 1 w 9306"/>
              <a:gd name="connsiteY3" fmla="*/ 10658 h 10658"/>
              <a:gd name="connsiteX4" fmla="*/ 768 w 9306"/>
              <a:gd name="connsiteY4" fmla="*/ 2391 h 10658"/>
              <a:gd name="connsiteX0" fmla="*/ 824 w 9999"/>
              <a:gd name="connsiteY0" fmla="*/ 2243 h 10000"/>
              <a:gd name="connsiteX1" fmla="*/ 9999 w 9999"/>
              <a:gd name="connsiteY1" fmla="*/ 0 h 10000"/>
              <a:gd name="connsiteX2" fmla="*/ 9850 w 9999"/>
              <a:gd name="connsiteY2" fmla="*/ 8436 h 10000"/>
              <a:gd name="connsiteX3" fmla="*/ 0 w 9999"/>
              <a:gd name="connsiteY3" fmla="*/ 10000 h 10000"/>
              <a:gd name="connsiteX4" fmla="*/ 824 w 9999"/>
              <a:gd name="connsiteY4" fmla="*/ 2243 h 10000"/>
              <a:gd name="connsiteX0" fmla="*/ 824 w 10374"/>
              <a:gd name="connsiteY0" fmla="*/ 83 h 7840"/>
              <a:gd name="connsiteX1" fmla="*/ 10374 w 10374"/>
              <a:gd name="connsiteY1" fmla="*/ 0 h 7840"/>
              <a:gd name="connsiteX2" fmla="*/ 9851 w 10374"/>
              <a:gd name="connsiteY2" fmla="*/ 6276 h 7840"/>
              <a:gd name="connsiteX3" fmla="*/ 0 w 10374"/>
              <a:gd name="connsiteY3" fmla="*/ 7840 h 7840"/>
              <a:gd name="connsiteX4" fmla="*/ 824 w 10374"/>
              <a:gd name="connsiteY4" fmla="*/ 83 h 7840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289 w 9495"/>
              <a:gd name="connsiteY0" fmla="*/ 106 h 10237"/>
              <a:gd name="connsiteX1" fmla="*/ 9495 w 9495"/>
              <a:gd name="connsiteY1" fmla="*/ 0 h 10237"/>
              <a:gd name="connsiteX2" fmla="*/ 9424 w 9495"/>
              <a:gd name="connsiteY2" fmla="*/ 10157 h 10237"/>
              <a:gd name="connsiteX3" fmla="*/ 0 w 9495"/>
              <a:gd name="connsiteY3" fmla="*/ 10236 h 10237"/>
              <a:gd name="connsiteX4" fmla="*/ 289 w 9495"/>
              <a:gd name="connsiteY4" fmla="*/ 106 h 10237"/>
              <a:gd name="connsiteX0" fmla="*/ 304 w 9946"/>
              <a:gd name="connsiteY0" fmla="*/ 694 h 10590"/>
              <a:gd name="connsiteX1" fmla="*/ 9696 w 9946"/>
              <a:gd name="connsiteY1" fmla="*/ 0 h 10590"/>
              <a:gd name="connsiteX2" fmla="*/ 9925 w 9946"/>
              <a:gd name="connsiteY2" fmla="*/ 10512 h 10590"/>
              <a:gd name="connsiteX3" fmla="*/ 0 w 9946"/>
              <a:gd name="connsiteY3" fmla="*/ 10589 h 10590"/>
              <a:gd name="connsiteX4" fmla="*/ 304 w 9946"/>
              <a:gd name="connsiteY4" fmla="*/ 694 h 1059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4"/>
              <a:gd name="connsiteX1" fmla="*/ 9749 w 10000"/>
              <a:gd name="connsiteY1" fmla="*/ 0 h 10004"/>
              <a:gd name="connsiteX2" fmla="*/ 9979 w 10000"/>
              <a:gd name="connsiteY2" fmla="*/ 9926 h 10004"/>
              <a:gd name="connsiteX3" fmla="*/ 0 w 10000"/>
              <a:gd name="connsiteY3" fmla="*/ 9999 h 10004"/>
              <a:gd name="connsiteX4" fmla="*/ 306 w 10000"/>
              <a:gd name="connsiteY4" fmla="*/ 655 h 10004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54"/>
              <a:gd name="connsiteY0" fmla="*/ 655 h 10185"/>
              <a:gd name="connsiteX1" fmla="*/ 10054 w 10054"/>
              <a:gd name="connsiteY1" fmla="*/ 0 h 10185"/>
              <a:gd name="connsiteX2" fmla="*/ 9979 w 10054"/>
              <a:gd name="connsiteY2" fmla="*/ 9926 h 10185"/>
              <a:gd name="connsiteX3" fmla="*/ 0 w 10054"/>
              <a:gd name="connsiteY3" fmla="*/ 9999 h 10185"/>
              <a:gd name="connsiteX4" fmla="*/ 306 w 10054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109 w 12858"/>
              <a:gd name="connsiteY0" fmla="*/ 510 h 10088"/>
              <a:gd name="connsiteX1" fmla="*/ 12679 w 12858"/>
              <a:gd name="connsiteY1" fmla="*/ 0 h 10088"/>
              <a:gd name="connsiteX2" fmla="*/ 12833 w 12858"/>
              <a:gd name="connsiteY2" fmla="*/ 9829 h 10088"/>
              <a:gd name="connsiteX3" fmla="*/ 2625 w 12858"/>
              <a:gd name="connsiteY3" fmla="*/ 9902 h 10088"/>
              <a:gd name="connsiteX4" fmla="*/ 109 w 12858"/>
              <a:gd name="connsiteY4" fmla="*/ 510 h 10088"/>
              <a:gd name="connsiteX0" fmla="*/ 89 w 12838"/>
              <a:gd name="connsiteY0" fmla="*/ 510 h 10088"/>
              <a:gd name="connsiteX1" fmla="*/ 12659 w 12838"/>
              <a:gd name="connsiteY1" fmla="*/ 0 h 10088"/>
              <a:gd name="connsiteX2" fmla="*/ 12813 w 12838"/>
              <a:gd name="connsiteY2" fmla="*/ 9829 h 10088"/>
              <a:gd name="connsiteX3" fmla="*/ 4411 w 12838"/>
              <a:gd name="connsiteY3" fmla="*/ 9902 h 10088"/>
              <a:gd name="connsiteX4" fmla="*/ 89 w 12838"/>
              <a:gd name="connsiteY4" fmla="*/ 510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406 w 18000"/>
              <a:gd name="connsiteY0" fmla="*/ 0 h 10474"/>
              <a:gd name="connsiteX1" fmla="*/ 17821 w 18000"/>
              <a:gd name="connsiteY1" fmla="*/ 386 h 10474"/>
              <a:gd name="connsiteX2" fmla="*/ 17975 w 18000"/>
              <a:gd name="connsiteY2" fmla="*/ 10215 h 10474"/>
              <a:gd name="connsiteX3" fmla="*/ 9573 w 18000"/>
              <a:gd name="connsiteY3" fmla="*/ 10288 h 10474"/>
              <a:gd name="connsiteX4" fmla="*/ 406 w 18000"/>
              <a:gd name="connsiteY4" fmla="*/ 0 h 10474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698"/>
              <a:gd name="connsiteX1" fmla="*/ 18414 w 18414"/>
              <a:gd name="connsiteY1" fmla="*/ 0 h 10698"/>
              <a:gd name="connsiteX2" fmla="*/ 18125 w 18414"/>
              <a:gd name="connsiteY2" fmla="*/ 10458 h 10698"/>
              <a:gd name="connsiteX3" fmla="*/ 9723 w 18414"/>
              <a:gd name="connsiteY3" fmla="*/ 10531 h 10698"/>
              <a:gd name="connsiteX4" fmla="*/ 9433 w 18414"/>
              <a:gd name="connsiteY4" fmla="*/ 2518 h 10698"/>
              <a:gd name="connsiteX5" fmla="*/ 556 w 18414"/>
              <a:gd name="connsiteY5" fmla="*/ 243 h 10698"/>
              <a:gd name="connsiteX0" fmla="*/ 556 w 18414"/>
              <a:gd name="connsiteY0" fmla="*/ 243 h 10531"/>
              <a:gd name="connsiteX1" fmla="*/ 18414 w 18414"/>
              <a:gd name="connsiteY1" fmla="*/ 0 h 10531"/>
              <a:gd name="connsiteX2" fmla="*/ 18125 w 18414"/>
              <a:gd name="connsiteY2" fmla="*/ 10458 h 10531"/>
              <a:gd name="connsiteX3" fmla="*/ 9723 w 18414"/>
              <a:gd name="connsiteY3" fmla="*/ 10531 h 10531"/>
              <a:gd name="connsiteX4" fmla="*/ 9433 w 18414"/>
              <a:gd name="connsiteY4" fmla="*/ 2518 h 10531"/>
              <a:gd name="connsiteX5" fmla="*/ 556 w 18414"/>
              <a:gd name="connsiteY5" fmla="*/ 243 h 10531"/>
              <a:gd name="connsiteX0" fmla="*/ 556 w 18414"/>
              <a:gd name="connsiteY0" fmla="*/ 243 h 10623"/>
              <a:gd name="connsiteX1" fmla="*/ 18414 w 18414"/>
              <a:gd name="connsiteY1" fmla="*/ 0 h 10623"/>
              <a:gd name="connsiteX2" fmla="*/ 18125 w 18414"/>
              <a:gd name="connsiteY2" fmla="*/ 10458 h 10623"/>
              <a:gd name="connsiteX3" fmla="*/ 9723 w 18414"/>
              <a:gd name="connsiteY3" fmla="*/ 10531 h 10623"/>
              <a:gd name="connsiteX4" fmla="*/ 9433 w 18414"/>
              <a:gd name="connsiteY4" fmla="*/ 2518 h 10623"/>
              <a:gd name="connsiteX5" fmla="*/ 556 w 18414"/>
              <a:gd name="connsiteY5" fmla="*/ 243 h 10623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71 w 18429"/>
              <a:gd name="connsiteY0" fmla="*/ 243 h 10694"/>
              <a:gd name="connsiteX1" fmla="*/ 18429 w 18429"/>
              <a:gd name="connsiteY1" fmla="*/ 0 h 10694"/>
              <a:gd name="connsiteX2" fmla="*/ 18140 w 18429"/>
              <a:gd name="connsiteY2" fmla="*/ 10458 h 10694"/>
              <a:gd name="connsiteX3" fmla="*/ 10846 w 18429"/>
              <a:gd name="connsiteY3" fmla="*/ 10531 h 10694"/>
              <a:gd name="connsiteX4" fmla="*/ 9116 w 18429"/>
              <a:gd name="connsiteY4" fmla="*/ 2445 h 10694"/>
              <a:gd name="connsiteX5" fmla="*/ 571 w 18429"/>
              <a:gd name="connsiteY5" fmla="*/ 243 h 10694"/>
              <a:gd name="connsiteX0" fmla="*/ 591 w 18449"/>
              <a:gd name="connsiteY0" fmla="*/ 243 h 10694"/>
              <a:gd name="connsiteX1" fmla="*/ 18449 w 18449"/>
              <a:gd name="connsiteY1" fmla="*/ 0 h 10694"/>
              <a:gd name="connsiteX2" fmla="*/ 18160 w 18449"/>
              <a:gd name="connsiteY2" fmla="*/ 10458 h 10694"/>
              <a:gd name="connsiteX3" fmla="*/ 10866 w 18449"/>
              <a:gd name="connsiteY3" fmla="*/ 10531 h 10694"/>
              <a:gd name="connsiteX4" fmla="*/ 9136 w 18449"/>
              <a:gd name="connsiteY4" fmla="*/ 2445 h 10694"/>
              <a:gd name="connsiteX5" fmla="*/ 591 w 18449"/>
              <a:gd name="connsiteY5" fmla="*/ 243 h 10694"/>
              <a:gd name="connsiteX0" fmla="*/ 694 w 18552"/>
              <a:gd name="connsiteY0" fmla="*/ 243 h 10694"/>
              <a:gd name="connsiteX1" fmla="*/ 18552 w 18552"/>
              <a:gd name="connsiteY1" fmla="*/ 0 h 10694"/>
              <a:gd name="connsiteX2" fmla="*/ 18263 w 18552"/>
              <a:gd name="connsiteY2" fmla="*/ 10458 h 10694"/>
              <a:gd name="connsiteX3" fmla="*/ 10969 w 18552"/>
              <a:gd name="connsiteY3" fmla="*/ 10531 h 10694"/>
              <a:gd name="connsiteX4" fmla="*/ 9239 w 18552"/>
              <a:gd name="connsiteY4" fmla="*/ 2445 h 10694"/>
              <a:gd name="connsiteX5" fmla="*/ 694 w 18552"/>
              <a:gd name="connsiteY5" fmla="*/ 243 h 10694"/>
              <a:gd name="connsiteX0" fmla="*/ 582 w 18440"/>
              <a:gd name="connsiteY0" fmla="*/ 243 h 10694"/>
              <a:gd name="connsiteX1" fmla="*/ 18440 w 18440"/>
              <a:gd name="connsiteY1" fmla="*/ 0 h 10694"/>
              <a:gd name="connsiteX2" fmla="*/ 18151 w 18440"/>
              <a:gd name="connsiteY2" fmla="*/ 10458 h 10694"/>
              <a:gd name="connsiteX3" fmla="*/ 10857 w 18440"/>
              <a:gd name="connsiteY3" fmla="*/ 10531 h 10694"/>
              <a:gd name="connsiteX4" fmla="*/ 9127 w 18440"/>
              <a:gd name="connsiteY4" fmla="*/ 2445 h 10694"/>
              <a:gd name="connsiteX5" fmla="*/ 582 w 18440"/>
              <a:gd name="connsiteY5" fmla="*/ 243 h 10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0" h="10694">
                <a:moveTo>
                  <a:pt x="582" y="243"/>
                </a:moveTo>
                <a:cubicBezTo>
                  <a:pt x="4142" y="606"/>
                  <a:pt x="13581" y="993"/>
                  <a:pt x="18440" y="0"/>
                </a:cubicBezTo>
                <a:cubicBezTo>
                  <a:pt x="18313" y="3333"/>
                  <a:pt x="18279" y="7126"/>
                  <a:pt x="18151" y="10458"/>
                </a:cubicBezTo>
                <a:cubicBezTo>
                  <a:pt x="15350" y="10797"/>
                  <a:pt x="13547" y="10725"/>
                  <a:pt x="10857" y="10531"/>
                </a:cubicBezTo>
                <a:cubicBezTo>
                  <a:pt x="11292" y="8155"/>
                  <a:pt x="10655" y="4160"/>
                  <a:pt x="9127" y="2445"/>
                </a:cubicBezTo>
                <a:cubicBezTo>
                  <a:pt x="7377" y="876"/>
                  <a:pt x="-2466" y="530"/>
                  <a:pt x="582" y="243"/>
                </a:cubicBezTo>
                <a:close/>
              </a:path>
            </a:pathLst>
          </a:custGeom>
          <a:solidFill>
            <a:srgbClr val="3966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FE5B780-BCC7-4141-AA69-9F8B00602631}"/>
              </a:ext>
            </a:extLst>
          </p:cNvPr>
          <p:cNvSpPr txBox="1"/>
          <p:nvPr/>
        </p:nvSpPr>
        <p:spPr>
          <a:xfrm>
            <a:off x="11621386" y="1945758"/>
            <a:ext cx="382772" cy="3838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JOBS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FOR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JANTA</a:t>
            </a:r>
            <a:endParaRPr lang="en-IN" sz="2000" b="1" dirty="0">
              <a:solidFill>
                <a:prstClr val="white"/>
              </a:solidFill>
              <a:latin typeface="Aileron Heavy" panose="00000A00000000000000" pitchFamily="50" charset="0"/>
            </a:endParaRPr>
          </a:p>
        </p:txBody>
      </p:sp>
      <p:sp>
        <p:nvSpPr>
          <p:cNvPr id="8" name="Flowchart: Manual Operation 7">
            <a:extLst>
              <a:ext uri="{FF2B5EF4-FFF2-40B4-BE49-F238E27FC236}">
                <a16:creationId xmlns="" xmlns:a16="http://schemas.microsoft.com/office/drawing/2014/main" id="{F6A25CFE-8A0E-47AC-A342-F393F7EFFC45}"/>
              </a:ext>
            </a:extLst>
          </p:cNvPr>
          <p:cNvSpPr/>
          <p:nvPr/>
        </p:nvSpPr>
        <p:spPr>
          <a:xfrm>
            <a:off x="10142089" y="211709"/>
            <a:ext cx="2049911" cy="11477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626"/>
              <a:gd name="connsiteX1" fmla="*/ 10000 w 10000"/>
              <a:gd name="connsiteY1" fmla="*/ 0 h 10626"/>
              <a:gd name="connsiteX2" fmla="*/ 8000 w 10000"/>
              <a:gd name="connsiteY2" fmla="*/ 10000 h 10626"/>
              <a:gd name="connsiteX3" fmla="*/ 2000 w 10000"/>
              <a:gd name="connsiteY3" fmla="*/ 10000 h 10626"/>
              <a:gd name="connsiteX4" fmla="*/ 0 w 10000"/>
              <a:gd name="connsiteY4" fmla="*/ 0 h 10626"/>
              <a:gd name="connsiteX0" fmla="*/ 0 w 10000"/>
              <a:gd name="connsiteY0" fmla="*/ 0 h 11094"/>
              <a:gd name="connsiteX1" fmla="*/ 10000 w 10000"/>
              <a:gd name="connsiteY1" fmla="*/ 0 h 11094"/>
              <a:gd name="connsiteX2" fmla="*/ 8000 w 10000"/>
              <a:gd name="connsiteY2" fmla="*/ 10000 h 11094"/>
              <a:gd name="connsiteX3" fmla="*/ 2000 w 10000"/>
              <a:gd name="connsiteY3" fmla="*/ 10000 h 11094"/>
              <a:gd name="connsiteX4" fmla="*/ 0 w 10000"/>
              <a:gd name="connsiteY4" fmla="*/ 0 h 11094"/>
              <a:gd name="connsiteX0" fmla="*/ 0 w 10744"/>
              <a:gd name="connsiteY0" fmla="*/ 0 h 11047"/>
              <a:gd name="connsiteX1" fmla="*/ 10000 w 10744"/>
              <a:gd name="connsiteY1" fmla="*/ 0 h 11047"/>
              <a:gd name="connsiteX2" fmla="*/ 10744 w 10744"/>
              <a:gd name="connsiteY2" fmla="*/ 9899 h 11047"/>
              <a:gd name="connsiteX3" fmla="*/ 2000 w 10744"/>
              <a:gd name="connsiteY3" fmla="*/ 10000 h 11047"/>
              <a:gd name="connsiteX4" fmla="*/ 0 w 10744"/>
              <a:gd name="connsiteY4" fmla="*/ 0 h 11047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937 w 11681"/>
              <a:gd name="connsiteY0" fmla="*/ 2718 h 13765"/>
              <a:gd name="connsiteX1" fmla="*/ 11599 w 11681"/>
              <a:gd name="connsiteY1" fmla="*/ 0 h 13765"/>
              <a:gd name="connsiteX2" fmla="*/ 11681 w 11681"/>
              <a:gd name="connsiteY2" fmla="*/ 12617 h 13765"/>
              <a:gd name="connsiteX3" fmla="*/ 2937 w 11681"/>
              <a:gd name="connsiteY3" fmla="*/ 12718 h 13765"/>
              <a:gd name="connsiteX4" fmla="*/ 937 w 11681"/>
              <a:gd name="connsiteY4" fmla="*/ 2718 h 13765"/>
              <a:gd name="connsiteX0" fmla="*/ 1100 w 11844"/>
              <a:gd name="connsiteY0" fmla="*/ 2718 h 13765"/>
              <a:gd name="connsiteX1" fmla="*/ 11762 w 11844"/>
              <a:gd name="connsiteY1" fmla="*/ 0 h 13765"/>
              <a:gd name="connsiteX2" fmla="*/ 11844 w 11844"/>
              <a:gd name="connsiteY2" fmla="*/ 12617 h 13765"/>
              <a:gd name="connsiteX3" fmla="*/ 3100 w 11844"/>
              <a:gd name="connsiteY3" fmla="*/ 12718 h 13765"/>
              <a:gd name="connsiteX4" fmla="*/ 1100 w 11844"/>
              <a:gd name="connsiteY4" fmla="*/ 2718 h 13765"/>
              <a:gd name="connsiteX0" fmla="*/ 1100 w 12330"/>
              <a:gd name="connsiteY0" fmla="*/ 2819 h 13866"/>
              <a:gd name="connsiteX1" fmla="*/ 12330 w 12330"/>
              <a:gd name="connsiteY1" fmla="*/ 0 h 13866"/>
              <a:gd name="connsiteX2" fmla="*/ 11844 w 12330"/>
              <a:gd name="connsiteY2" fmla="*/ 12718 h 13866"/>
              <a:gd name="connsiteX3" fmla="*/ 3100 w 12330"/>
              <a:gd name="connsiteY3" fmla="*/ 12819 h 13866"/>
              <a:gd name="connsiteX4" fmla="*/ 1100 w 12330"/>
              <a:gd name="connsiteY4" fmla="*/ 2819 h 13866"/>
              <a:gd name="connsiteX0" fmla="*/ 1100 w 12336"/>
              <a:gd name="connsiteY0" fmla="*/ 2819 h 13820"/>
              <a:gd name="connsiteX1" fmla="*/ 12330 w 12336"/>
              <a:gd name="connsiteY1" fmla="*/ 0 h 13820"/>
              <a:gd name="connsiteX2" fmla="*/ 12317 w 12336"/>
              <a:gd name="connsiteY2" fmla="*/ 12617 h 13820"/>
              <a:gd name="connsiteX3" fmla="*/ 3100 w 12336"/>
              <a:gd name="connsiteY3" fmla="*/ 12819 h 13820"/>
              <a:gd name="connsiteX4" fmla="*/ 1100 w 12336"/>
              <a:gd name="connsiteY4" fmla="*/ 2819 h 13820"/>
              <a:gd name="connsiteX0" fmla="*/ 1100 w 12336"/>
              <a:gd name="connsiteY0" fmla="*/ 2819 h 15559"/>
              <a:gd name="connsiteX1" fmla="*/ 12330 w 12336"/>
              <a:gd name="connsiteY1" fmla="*/ 0 h 15559"/>
              <a:gd name="connsiteX2" fmla="*/ 12317 w 12336"/>
              <a:gd name="connsiteY2" fmla="*/ 12617 h 15559"/>
              <a:gd name="connsiteX3" fmla="*/ 3100 w 12336"/>
              <a:gd name="connsiteY3" fmla="*/ 12819 h 15559"/>
              <a:gd name="connsiteX4" fmla="*/ 1100 w 12336"/>
              <a:gd name="connsiteY4" fmla="*/ 2819 h 15559"/>
              <a:gd name="connsiteX0" fmla="*/ 1189 w 12425"/>
              <a:gd name="connsiteY0" fmla="*/ 2819 h 15559"/>
              <a:gd name="connsiteX1" fmla="*/ 12419 w 12425"/>
              <a:gd name="connsiteY1" fmla="*/ 0 h 15559"/>
              <a:gd name="connsiteX2" fmla="*/ 12406 w 12425"/>
              <a:gd name="connsiteY2" fmla="*/ 12617 h 15559"/>
              <a:gd name="connsiteX3" fmla="*/ 3189 w 12425"/>
              <a:gd name="connsiteY3" fmla="*/ 12819 h 15559"/>
              <a:gd name="connsiteX4" fmla="*/ 1189 w 12425"/>
              <a:gd name="connsiteY4" fmla="*/ 2819 h 15559"/>
              <a:gd name="connsiteX0" fmla="*/ 1189 w 12425"/>
              <a:gd name="connsiteY0" fmla="*/ 2819 h 15587"/>
              <a:gd name="connsiteX1" fmla="*/ 12419 w 12425"/>
              <a:gd name="connsiteY1" fmla="*/ 0 h 15587"/>
              <a:gd name="connsiteX2" fmla="*/ 12406 w 12425"/>
              <a:gd name="connsiteY2" fmla="*/ 12617 h 15587"/>
              <a:gd name="connsiteX3" fmla="*/ 3189 w 12425"/>
              <a:gd name="connsiteY3" fmla="*/ 12819 h 15587"/>
              <a:gd name="connsiteX4" fmla="*/ 1189 w 12425"/>
              <a:gd name="connsiteY4" fmla="*/ 2819 h 15587"/>
              <a:gd name="connsiteX0" fmla="*/ 1171 w 12407"/>
              <a:gd name="connsiteY0" fmla="*/ 2819 h 15587"/>
              <a:gd name="connsiteX1" fmla="*/ 12401 w 12407"/>
              <a:gd name="connsiteY1" fmla="*/ 0 h 15587"/>
              <a:gd name="connsiteX2" fmla="*/ 12388 w 12407"/>
              <a:gd name="connsiteY2" fmla="*/ 12617 h 15587"/>
              <a:gd name="connsiteX3" fmla="*/ 3171 w 12407"/>
              <a:gd name="connsiteY3" fmla="*/ 12819 h 15587"/>
              <a:gd name="connsiteX4" fmla="*/ 1171 w 12407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266"/>
              <a:gd name="connsiteX1" fmla="*/ 11409 w 11415"/>
              <a:gd name="connsiteY1" fmla="*/ 0 h 15266"/>
              <a:gd name="connsiteX2" fmla="*/ 11396 w 11415"/>
              <a:gd name="connsiteY2" fmla="*/ 12114 h 15266"/>
              <a:gd name="connsiteX3" fmla="*/ 2179 w 11415"/>
              <a:gd name="connsiteY3" fmla="*/ 12819 h 15266"/>
              <a:gd name="connsiteX4" fmla="*/ 179 w 11415"/>
              <a:gd name="connsiteY4" fmla="*/ 2819 h 15266"/>
              <a:gd name="connsiteX0" fmla="*/ 209 w 11445"/>
              <a:gd name="connsiteY0" fmla="*/ 2819 h 14638"/>
              <a:gd name="connsiteX1" fmla="*/ 11439 w 11445"/>
              <a:gd name="connsiteY1" fmla="*/ 0 h 14638"/>
              <a:gd name="connsiteX2" fmla="*/ 11426 w 11445"/>
              <a:gd name="connsiteY2" fmla="*/ 12114 h 14638"/>
              <a:gd name="connsiteX3" fmla="*/ 2026 w 11445"/>
              <a:gd name="connsiteY3" fmla="*/ 10806 h 14638"/>
              <a:gd name="connsiteX4" fmla="*/ 209 w 11445"/>
              <a:gd name="connsiteY4" fmla="*/ 2819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823"/>
              <a:gd name="connsiteX1" fmla="*/ 11859 w 11865"/>
              <a:gd name="connsiteY1" fmla="*/ 0 h 14823"/>
              <a:gd name="connsiteX2" fmla="*/ 11846 w 11865"/>
              <a:gd name="connsiteY2" fmla="*/ 12114 h 14823"/>
              <a:gd name="connsiteX3" fmla="*/ 2446 w 11865"/>
              <a:gd name="connsiteY3" fmla="*/ 10806 h 14823"/>
              <a:gd name="connsiteX4" fmla="*/ 140 w 11865"/>
              <a:gd name="connsiteY4" fmla="*/ 504 h 14823"/>
              <a:gd name="connsiteX0" fmla="*/ 140 w 11865"/>
              <a:gd name="connsiteY0" fmla="*/ 504 h 15493"/>
              <a:gd name="connsiteX1" fmla="*/ 11859 w 11865"/>
              <a:gd name="connsiteY1" fmla="*/ 0 h 15493"/>
              <a:gd name="connsiteX2" fmla="*/ 11846 w 11865"/>
              <a:gd name="connsiteY2" fmla="*/ 12114 h 15493"/>
              <a:gd name="connsiteX3" fmla="*/ 2446 w 11865"/>
              <a:gd name="connsiteY3" fmla="*/ 10806 h 15493"/>
              <a:gd name="connsiteX4" fmla="*/ 140 w 11865"/>
              <a:gd name="connsiteY4" fmla="*/ 504 h 15493"/>
              <a:gd name="connsiteX0" fmla="*/ 135 w 11860"/>
              <a:gd name="connsiteY0" fmla="*/ 504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504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264 w 11989"/>
              <a:gd name="connsiteY0" fmla="*/ 101 h 15383"/>
              <a:gd name="connsiteX1" fmla="*/ 11983 w 11989"/>
              <a:gd name="connsiteY1" fmla="*/ 0 h 15383"/>
              <a:gd name="connsiteX2" fmla="*/ 11970 w 11989"/>
              <a:gd name="connsiteY2" fmla="*/ 12114 h 15383"/>
              <a:gd name="connsiteX3" fmla="*/ 1836 w 11989"/>
              <a:gd name="connsiteY3" fmla="*/ 10403 h 15383"/>
              <a:gd name="connsiteX4" fmla="*/ 264 w 11989"/>
              <a:gd name="connsiteY4" fmla="*/ 101 h 15383"/>
              <a:gd name="connsiteX0" fmla="*/ 169 w 11894"/>
              <a:gd name="connsiteY0" fmla="*/ 101 h 15383"/>
              <a:gd name="connsiteX1" fmla="*/ 11888 w 11894"/>
              <a:gd name="connsiteY1" fmla="*/ 0 h 15383"/>
              <a:gd name="connsiteX2" fmla="*/ 11875 w 11894"/>
              <a:gd name="connsiteY2" fmla="*/ 12114 h 15383"/>
              <a:gd name="connsiteX3" fmla="*/ 1741 w 11894"/>
              <a:gd name="connsiteY3" fmla="*/ 10403 h 15383"/>
              <a:gd name="connsiteX4" fmla="*/ 169 w 11894"/>
              <a:gd name="connsiteY4" fmla="*/ 101 h 15383"/>
              <a:gd name="connsiteX0" fmla="*/ 169 w 11894"/>
              <a:gd name="connsiteY0" fmla="*/ 101 h 15499"/>
              <a:gd name="connsiteX1" fmla="*/ 11888 w 11894"/>
              <a:gd name="connsiteY1" fmla="*/ 0 h 15499"/>
              <a:gd name="connsiteX2" fmla="*/ 11875 w 11894"/>
              <a:gd name="connsiteY2" fmla="*/ 12114 h 15499"/>
              <a:gd name="connsiteX3" fmla="*/ 1741 w 11894"/>
              <a:gd name="connsiteY3" fmla="*/ 10403 h 15499"/>
              <a:gd name="connsiteX4" fmla="*/ 169 w 11894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50 w 11975"/>
              <a:gd name="connsiteY0" fmla="*/ 101 h 15288"/>
              <a:gd name="connsiteX1" fmla="*/ 11969 w 11975"/>
              <a:gd name="connsiteY1" fmla="*/ 0 h 15288"/>
              <a:gd name="connsiteX2" fmla="*/ 11956 w 11975"/>
              <a:gd name="connsiteY2" fmla="*/ 12114 h 15288"/>
              <a:gd name="connsiteX3" fmla="*/ 1883 w 11975"/>
              <a:gd name="connsiteY3" fmla="*/ 9598 h 15288"/>
              <a:gd name="connsiteX4" fmla="*/ 250 w 11975"/>
              <a:gd name="connsiteY4" fmla="*/ 101 h 15288"/>
              <a:gd name="connsiteX0" fmla="*/ 250 w 11975"/>
              <a:gd name="connsiteY0" fmla="*/ 101 h 15537"/>
              <a:gd name="connsiteX1" fmla="*/ 11969 w 11975"/>
              <a:gd name="connsiteY1" fmla="*/ 0 h 15537"/>
              <a:gd name="connsiteX2" fmla="*/ 11956 w 11975"/>
              <a:gd name="connsiteY2" fmla="*/ 12114 h 15537"/>
              <a:gd name="connsiteX3" fmla="*/ 1883 w 11975"/>
              <a:gd name="connsiteY3" fmla="*/ 9598 h 15537"/>
              <a:gd name="connsiteX4" fmla="*/ 250 w 11975"/>
              <a:gd name="connsiteY4" fmla="*/ 101 h 15537"/>
              <a:gd name="connsiteX0" fmla="*/ 250 w 11975"/>
              <a:gd name="connsiteY0" fmla="*/ 101 h 14629"/>
              <a:gd name="connsiteX1" fmla="*/ 11969 w 11975"/>
              <a:gd name="connsiteY1" fmla="*/ 0 h 14629"/>
              <a:gd name="connsiteX2" fmla="*/ 11956 w 11975"/>
              <a:gd name="connsiteY2" fmla="*/ 10805 h 14629"/>
              <a:gd name="connsiteX3" fmla="*/ 1883 w 11975"/>
              <a:gd name="connsiteY3" fmla="*/ 9598 h 14629"/>
              <a:gd name="connsiteX4" fmla="*/ 250 w 11975"/>
              <a:gd name="connsiteY4" fmla="*/ 101 h 14629"/>
              <a:gd name="connsiteX0" fmla="*/ 250 w 11975"/>
              <a:gd name="connsiteY0" fmla="*/ 101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101 h 15377"/>
              <a:gd name="connsiteX0" fmla="*/ 250 w 11975"/>
              <a:gd name="connsiteY0" fmla="*/ 2014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2014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73 w 12059"/>
              <a:gd name="connsiteY0" fmla="*/ 4229 h 15377"/>
              <a:gd name="connsiteX1" fmla="*/ 12053 w 12059"/>
              <a:gd name="connsiteY1" fmla="*/ 0 h 15377"/>
              <a:gd name="connsiteX2" fmla="*/ 12040 w 12059"/>
              <a:gd name="connsiteY2" fmla="*/ 10805 h 15377"/>
              <a:gd name="connsiteX3" fmla="*/ 1967 w 12059"/>
              <a:gd name="connsiteY3" fmla="*/ 9598 h 15377"/>
              <a:gd name="connsiteX4" fmla="*/ 273 w 12059"/>
              <a:gd name="connsiteY4" fmla="*/ 4229 h 15377"/>
              <a:gd name="connsiteX0" fmla="*/ 244 w 12030"/>
              <a:gd name="connsiteY0" fmla="*/ 4229 h 15722"/>
              <a:gd name="connsiteX1" fmla="*/ 12024 w 12030"/>
              <a:gd name="connsiteY1" fmla="*/ 0 h 15722"/>
              <a:gd name="connsiteX2" fmla="*/ 12011 w 12030"/>
              <a:gd name="connsiteY2" fmla="*/ 10805 h 15722"/>
              <a:gd name="connsiteX3" fmla="*/ 2060 w 12030"/>
              <a:gd name="connsiteY3" fmla="*/ 10605 h 15722"/>
              <a:gd name="connsiteX4" fmla="*/ 244 w 12030"/>
              <a:gd name="connsiteY4" fmla="*/ 4229 h 15722"/>
              <a:gd name="connsiteX0" fmla="*/ 244 w 12030"/>
              <a:gd name="connsiteY0" fmla="*/ 4229 h 15140"/>
              <a:gd name="connsiteX1" fmla="*/ 12024 w 12030"/>
              <a:gd name="connsiteY1" fmla="*/ 0 h 15140"/>
              <a:gd name="connsiteX2" fmla="*/ 12011 w 12030"/>
              <a:gd name="connsiteY2" fmla="*/ 10805 h 15140"/>
              <a:gd name="connsiteX3" fmla="*/ 2060 w 12030"/>
              <a:gd name="connsiteY3" fmla="*/ 10605 h 15140"/>
              <a:gd name="connsiteX4" fmla="*/ 244 w 12030"/>
              <a:gd name="connsiteY4" fmla="*/ 4229 h 15140"/>
              <a:gd name="connsiteX0" fmla="*/ 244 w 12030"/>
              <a:gd name="connsiteY0" fmla="*/ 4229 h 12766"/>
              <a:gd name="connsiteX1" fmla="*/ 12024 w 12030"/>
              <a:gd name="connsiteY1" fmla="*/ 0 h 12766"/>
              <a:gd name="connsiteX2" fmla="*/ 12011 w 12030"/>
              <a:gd name="connsiteY2" fmla="*/ 10805 h 12766"/>
              <a:gd name="connsiteX3" fmla="*/ 2060 w 12030"/>
              <a:gd name="connsiteY3" fmla="*/ 10605 h 12766"/>
              <a:gd name="connsiteX4" fmla="*/ 244 w 12030"/>
              <a:gd name="connsiteY4" fmla="*/ 4229 h 12766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275"/>
              <a:gd name="connsiteX1" fmla="*/ 12024 w 12030"/>
              <a:gd name="connsiteY1" fmla="*/ 0 h 15275"/>
              <a:gd name="connsiteX2" fmla="*/ 12011 w 12030"/>
              <a:gd name="connsiteY2" fmla="*/ 10805 h 15275"/>
              <a:gd name="connsiteX3" fmla="*/ 2060 w 12030"/>
              <a:gd name="connsiteY3" fmla="*/ 10605 h 15275"/>
              <a:gd name="connsiteX4" fmla="*/ 244 w 12030"/>
              <a:gd name="connsiteY4" fmla="*/ 4229 h 15275"/>
              <a:gd name="connsiteX0" fmla="*/ 211 w 11997"/>
              <a:gd name="connsiteY0" fmla="*/ 4229 h 15275"/>
              <a:gd name="connsiteX1" fmla="*/ 11991 w 11997"/>
              <a:gd name="connsiteY1" fmla="*/ 0 h 15275"/>
              <a:gd name="connsiteX2" fmla="*/ 11978 w 11997"/>
              <a:gd name="connsiteY2" fmla="*/ 10805 h 15275"/>
              <a:gd name="connsiteX3" fmla="*/ 2027 w 11997"/>
              <a:gd name="connsiteY3" fmla="*/ 10605 h 15275"/>
              <a:gd name="connsiteX4" fmla="*/ 211 w 11997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3656"/>
              <a:gd name="connsiteX1" fmla="*/ 11780 w 11786"/>
              <a:gd name="connsiteY1" fmla="*/ 0 h 13656"/>
              <a:gd name="connsiteX2" fmla="*/ 11767 w 11786"/>
              <a:gd name="connsiteY2" fmla="*/ 8490 h 13656"/>
              <a:gd name="connsiteX3" fmla="*/ 1816 w 11786"/>
              <a:gd name="connsiteY3" fmla="*/ 8290 h 13656"/>
              <a:gd name="connsiteX4" fmla="*/ 0 w 11786"/>
              <a:gd name="connsiteY4" fmla="*/ 1914 h 13656"/>
              <a:gd name="connsiteX0" fmla="*/ 0 w 11786"/>
              <a:gd name="connsiteY0" fmla="*/ 1914 h 13403"/>
              <a:gd name="connsiteX1" fmla="*/ 11780 w 11786"/>
              <a:gd name="connsiteY1" fmla="*/ 0 h 13403"/>
              <a:gd name="connsiteX2" fmla="*/ 11767 w 11786"/>
              <a:gd name="connsiteY2" fmla="*/ 8490 h 13403"/>
              <a:gd name="connsiteX3" fmla="*/ 1816 w 11786"/>
              <a:gd name="connsiteY3" fmla="*/ 8290 h 13403"/>
              <a:gd name="connsiteX4" fmla="*/ 0 w 11786"/>
              <a:gd name="connsiteY4" fmla="*/ 1914 h 13403"/>
              <a:gd name="connsiteX0" fmla="*/ 0 w 11786"/>
              <a:gd name="connsiteY0" fmla="*/ 1914 h 12943"/>
              <a:gd name="connsiteX1" fmla="*/ 11780 w 11786"/>
              <a:gd name="connsiteY1" fmla="*/ 0 h 12943"/>
              <a:gd name="connsiteX2" fmla="*/ 11767 w 11786"/>
              <a:gd name="connsiteY2" fmla="*/ 8490 h 12943"/>
              <a:gd name="connsiteX3" fmla="*/ 1694 w 11786"/>
              <a:gd name="connsiteY3" fmla="*/ 6981 h 12943"/>
              <a:gd name="connsiteX4" fmla="*/ 0 w 11786"/>
              <a:gd name="connsiteY4" fmla="*/ 1914 h 12943"/>
              <a:gd name="connsiteX0" fmla="*/ 0 w 11786"/>
              <a:gd name="connsiteY0" fmla="*/ 1914 h 12152"/>
              <a:gd name="connsiteX1" fmla="*/ 11780 w 11786"/>
              <a:gd name="connsiteY1" fmla="*/ 0 h 12152"/>
              <a:gd name="connsiteX2" fmla="*/ 11767 w 11786"/>
              <a:gd name="connsiteY2" fmla="*/ 8490 h 12152"/>
              <a:gd name="connsiteX3" fmla="*/ 1694 w 11786"/>
              <a:gd name="connsiteY3" fmla="*/ 6981 h 12152"/>
              <a:gd name="connsiteX4" fmla="*/ 0 w 11786"/>
              <a:gd name="connsiteY4" fmla="*/ 1914 h 12152"/>
              <a:gd name="connsiteX0" fmla="*/ 0 w 11786"/>
              <a:gd name="connsiteY0" fmla="*/ 1914 h 10013"/>
              <a:gd name="connsiteX1" fmla="*/ 11780 w 11786"/>
              <a:gd name="connsiteY1" fmla="*/ 0 h 10013"/>
              <a:gd name="connsiteX2" fmla="*/ 11767 w 11786"/>
              <a:gd name="connsiteY2" fmla="*/ 8490 h 10013"/>
              <a:gd name="connsiteX3" fmla="*/ 1694 w 11786"/>
              <a:gd name="connsiteY3" fmla="*/ 6981 h 10013"/>
              <a:gd name="connsiteX4" fmla="*/ 0 w 11786"/>
              <a:gd name="connsiteY4" fmla="*/ 1914 h 10013"/>
              <a:gd name="connsiteX0" fmla="*/ 0 w 11786"/>
              <a:gd name="connsiteY0" fmla="*/ 1914 h 10291"/>
              <a:gd name="connsiteX1" fmla="*/ 11780 w 11786"/>
              <a:gd name="connsiteY1" fmla="*/ 0 h 10291"/>
              <a:gd name="connsiteX2" fmla="*/ 11767 w 11786"/>
              <a:gd name="connsiteY2" fmla="*/ 8490 h 10291"/>
              <a:gd name="connsiteX3" fmla="*/ 1449 w 11786"/>
              <a:gd name="connsiteY3" fmla="*/ 8088 h 10291"/>
              <a:gd name="connsiteX4" fmla="*/ 0 w 11786"/>
              <a:gd name="connsiteY4" fmla="*/ 1914 h 10291"/>
              <a:gd name="connsiteX0" fmla="*/ 0 w 11786"/>
              <a:gd name="connsiteY0" fmla="*/ 1914 h 10563"/>
              <a:gd name="connsiteX1" fmla="*/ 11780 w 11786"/>
              <a:gd name="connsiteY1" fmla="*/ 0 h 10563"/>
              <a:gd name="connsiteX2" fmla="*/ 11767 w 11786"/>
              <a:gd name="connsiteY2" fmla="*/ 8490 h 10563"/>
              <a:gd name="connsiteX3" fmla="*/ 1449 w 11786"/>
              <a:gd name="connsiteY3" fmla="*/ 8088 h 10563"/>
              <a:gd name="connsiteX4" fmla="*/ 0 w 11786"/>
              <a:gd name="connsiteY4" fmla="*/ 1914 h 10563"/>
              <a:gd name="connsiteX0" fmla="*/ 0 w 11786"/>
              <a:gd name="connsiteY0" fmla="*/ 1914 h 9852"/>
              <a:gd name="connsiteX1" fmla="*/ 11780 w 11786"/>
              <a:gd name="connsiteY1" fmla="*/ 0 h 9852"/>
              <a:gd name="connsiteX2" fmla="*/ 11767 w 11786"/>
              <a:gd name="connsiteY2" fmla="*/ 7886 h 9852"/>
              <a:gd name="connsiteX3" fmla="*/ 1449 w 11786"/>
              <a:gd name="connsiteY3" fmla="*/ 8088 h 9852"/>
              <a:gd name="connsiteX4" fmla="*/ 0 w 11786"/>
              <a:gd name="connsiteY4" fmla="*/ 1914 h 9852"/>
              <a:gd name="connsiteX0" fmla="*/ 0 w 10000"/>
              <a:gd name="connsiteY0" fmla="*/ 1943 h 10804"/>
              <a:gd name="connsiteX1" fmla="*/ 9995 w 10000"/>
              <a:gd name="connsiteY1" fmla="*/ 0 h 10804"/>
              <a:gd name="connsiteX2" fmla="*/ 9984 w 10000"/>
              <a:gd name="connsiteY2" fmla="*/ 8004 h 10804"/>
              <a:gd name="connsiteX3" fmla="*/ 1229 w 10000"/>
              <a:gd name="connsiteY3" fmla="*/ 8210 h 10804"/>
              <a:gd name="connsiteX4" fmla="*/ 0 w 10000"/>
              <a:gd name="connsiteY4" fmla="*/ 1943 h 10804"/>
              <a:gd name="connsiteX0" fmla="*/ 0 w 10000"/>
              <a:gd name="connsiteY0" fmla="*/ 1943 h 11029"/>
              <a:gd name="connsiteX1" fmla="*/ 9995 w 10000"/>
              <a:gd name="connsiteY1" fmla="*/ 0 h 11029"/>
              <a:gd name="connsiteX2" fmla="*/ 9984 w 10000"/>
              <a:gd name="connsiteY2" fmla="*/ 8004 h 11029"/>
              <a:gd name="connsiteX3" fmla="*/ 1229 w 10000"/>
              <a:gd name="connsiteY3" fmla="*/ 8210 h 11029"/>
              <a:gd name="connsiteX4" fmla="*/ 0 w 10000"/>
              <a:gd name="connsiteY4" fmla="*/ 1943 h 1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29">
                <a:moveTo>
                  <a:pt x="0" y="1943"/>
                </a:moveTo>
                <a:cubicBezTo>
                  <a:pt x="3279" y="1841"/>
                  <a:pt x="6565" y="2861"/>
                  <a:pt x="9995" y="0"/>
                </a:cubicBezTo>
                <a:cubicBezTo>
                  <a:pt x="10018" y="4269"/>
                  <a:pt x="9961" y="3735"/>
                  <a:pt x="9984" y="8004"/>
                </a:cubicBezTo>
                <a:cubicBezTo>
                  <a:pt x="7112" y="13623"/>
                  <a:pt x="2322" y="10036"/>
                  <a:pt x="1229" y="8210"/>
                </a:cubicBezTo>
                <a:cubicBezTo>
                  <a:pt x="136" y="6384"/>
                  <a:pt x="950" y="5428"/>
                  <a:pt x="0" y="1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122C2BD-32F9-4B1B-9788-35EC4BDFC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9" y="552878"/>
            <a:ext cx="1509989" cy="518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C434C4B5-A294-442A-B4B6-781ECDD6A43A}"/>
              </a:ext>
            </a:extLst>
          </p:cNvPr>
          <p:cNvSpPr/>
          <p:nvPr/>
        </p:nvSpPr>
        <p:spPr>
          <a:xfrm>
            <a:off x="-13291" y="6496493"/>
            <a:ext cx="12218593" cy="3615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www.irojgar.com | irojgarmail@gmail.com | +91 77790 10101| +91 </a:t>
            </a:r>
            <a:r>
              <a:rPr lang="en-US" dirty="0" smtClean="0">
                <a:solidFill>
                  <a:prstClr val="white"/>
                </a:solidFill>
              </a:rPr>
              <a:t>90816 28628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9" name="Rectangle 1"/>
          <p:cNvSpPr/>
          <p:nvPr/>
        </p:nvSpPr>
        <p:spPr>
          <a:xfrm>
            <a:off x="13303" y="1437713"/>
            <a:ext cx="1390494" cy="5058780"/>
          </a:xfrm>
          <a:custGeom>
            <a:avLst/>
            <a:gdLst>
              <a:gd name="connsiteX0" fmla="*/ 0 w 1364737"/>
              <a:gd name="connsiteY0" fmla="*/ 0 h 5058780"/>
              <a:gd name="connsiteX1" fmla="*/ 1364737 w 1364737"/>
              <a:gd name="connsiteY1" fmla="*/ 0 h 5058780"/>
              <a:gd name="connsiteX2" fmla="*/ 1364737 w 1364737"/>
              <a:gd name="connsiteY2" fmla="*/ 5058780 h 5058780"/>
              <a:gd name="connsiteX3" fmla="*/ 0 w 1364737"/>
              <a:gd name="connsiteY3" fmla="*/ 5058780 h 5058780"/>
              <a:gd name="connsiteX4" fmla="*/ 0 w 1364737"/>
              <a:gd name="connsiteY4" fmla="*/ 0 h 5058780"/>
              <a:gd name="connsiteX0" fmla="*/ 0 w 1390494"/>
              <a:gd name="connsiteY0" fmla="*/ 0 h 5058780"/>
              <a:gd name="connsiteX1" fmla="*/ 1364737 w 1390494"/>
              <a:gd name="connsiteY1" fmla="*/ 0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0494" h="5058780">
                <a:moveTo>
                  <a:pt x="0" y="0"/>
                </a:moveTo>
                <a:cubicBezTo>
                  <a:pt x="459205" y="313386"/>
                  <a:pt x="738106" y="794196"/>
                  <a:pt x="1377615" y="940157"/>
                </a:cubicBezTo>
                <a:lnTo>
                  <a:pt x="1390494" y="3835287"/>
                </a:lnTo>
                <a:cubicBezTo>
                  <a:pt x="798207" y="4101450"/>
                  <a:pt x="463498" y="4650949"/>
                  <a:pt x="0" y="50587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black"/>
                </a:solidFill>
              </a:rPr>
              <a:t>Coaching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Placement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Immigration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Co-Working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20" name="Flowchart: Delay 19">
            <a:extLst>
              <a:ext uri="{FF2B5EF4-FFF2-40B4-BE49-F238E27FC236}">
                <a16:creationId xmlns="" xmlns:a16="http://schemas.microsoft.com/office/drawing/2014/main" id="{EFFD0DF3-F639-4742-A2E2-8B904FB253FD}"/>
              </a:ext>
            </a:extLst>
          </p:cNvPr>
          <p:cNvSpPr/>
          <p:nvPr/>
        </p:nvSpPr>
        <p:spPr>
          <a:xfrm>
            <a:off x="-13293" y="12233"/>
            <a:ext cx="1509823" cy="1425480"/>
          </a:xfrm>
          <a:prstGeom prst="flowChartDela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FFB26AEA-3F6E-43D7-83CB-56E6886551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4" y="132353"/>
            <a:ext cx="1082711" cy="113842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91472109-0475-4034-AAFA-473EB0EE382C}"/>
              </a:ext>
            </a:extLst>
          </p:cNvPr>
          <p:cNvCxnSpPr>
            <a:cxnSpLocks/>
          </p:cNvCxnSpPr>
          <p:nvPr/>
        </p:nvCxnSpPr>
        <p:spPr>
          <a:xfrm>
            <a:off x="130581" y="4498516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66C34EB-8580-446F-831B-DF8728325AC2}"/>
              </a:ext>
            </a:extLst>
          </p:cNvPr>
          <p:cNvCxnSpPr>
            <a:cxnSpLocks/>
          </p:cNvCxnSpPr>
          <p:nvPr/>
        </p:nvCxnSpPr>
        <p:spPr>
          <a:xfrm>
            <a:off x="115023" y="3967103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13256E47-DF05-4210-AD3F-6EF7999AEBD7}"/>
              </a:ext>
            </a:extLst>
          </p:cNvPr>
          <p:cNvCxnSpPr>
            <a:cxnSpLocks/>
          </p:cNvCxnSpPr>
          <p:nvPr/>
        </p:nvCxnSpPr>
        <p:spPr>
          <a:xfrm>
            <a:off x="115024" y="3436147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3942413" y="211709"/>
            <a:ext cx="4437089" cy="85962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 smtClean="0">
              <a:latin typeface="Cambria" pitchFamily="18" charset="0"/>
            </a:endParaRPr>
          </a:p>
          <a:p>
            <a:pPr algn="ctr"/>
            <a:r>
              <a:rPr lang="en-US" sz="2400" b="1" dirty="0" smtClean="0">
                <a:latin typeface="Cambria" pitchFamily="18" charset="0"/>
              </a:rPr>
              <a:t>Level </a:t>
            </a:r>
            <a:r>
              <a:rPr lang="en-US" sz="2400" b="1" dirty="0">
                <a:latin typeface="Cambria" pitchFamily="18" charset="0"/>
              </a:rPr>
              <a:t>of Job, Salary Offered </a:t>
            </a:r>
            <a:endParaRPr lang="en-US" sz="2400" dirty="0">
              <a:latin typeface="Cambria" pitchFamily="18" charset="0"/>
            </a:endParaRPr>
          </a:p>
          <a:p>
            <a:pPr algn="ctr"/>
            <a:endParaRPr lang="en-IN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164504"/>
              </p:ext>
            </p:extLst>
          </p:nvPr>
        </p:nvGraphicFramePr>
        <p:xfrm>
          <a:off x="1803800" y="1272910"/>
          <a:ext cx="8610599" cy="2772029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285999"/>
                <a:gridCol w="1676400"/>
                <a:gridCol w="1752600"/>
                <a:gridCol w="1376794"/>
                <a:gridCol w="1518806"/>
              </a:tblGrid>
              <a:tr h="652212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Level </a:t>
                      </a:r>
                      <a:endParaRPr lang="en-US" sz="2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General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Business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(B.A.,B.Com.,</a:t>
                      </a:r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B.Sc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., etc.)</a:t>
                      </a:r>
                      <a:endParaRPr lang="en-US" sz="2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Special Business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(Professional Skill)</a:t>
                      </a:r>
                      <a:endParaRPr lang="en-US" sz="2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522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Experience</a:t>
                      </a:r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</a:rPr>
                        <a:t> in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Year </a:t>
                      </a:r>
                      <a:endParaRPr lang="en-US" sz="2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Salary Per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Annum </a:t>
                      </a:r>
                      <a:endParaRPr lang="en-US" sz="2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Experience</a:t>
                      </a:r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</a:rPr>
                        <a:t> in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Year </a:t>
                      </a:r>
                      <a:endParaRPr lang="en-US" sz="2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Salary Per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Annum </a:t>
                      </a:r>
                      <a:endParaRPr lang="en-US" sz="2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</a:tr>
              <a:tr h="293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Entry Level</a:t>
                      </a:r>
                      <a:endParaRPr lang="en-US" sz="18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00 – 02 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Up to </a:t>
                      </a:r>
                      <a:r>
                        <a:rPr lang="en-US" sz="1800" dirty="0" smtClean="0"/>
                        <a:t>125 </a:t>
                      </a:r>
                      <a:r>
                        <a:rPr lang="en-US" sz="1800" dirty="0"/>
                        <a:t>k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00 – 02</a:t>
                      </a:r>
                      <a:endParaRPr lang="en-US" sz="18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Up to </a:t>
                      </a:r>
                      <a:r>
                        <a:rPr lang="en-US" sz="1800" dirty="0" smtClean="0"/>
                        <a:t>175 </a:t>
                      </a:r>
                      <a:r>
                        <a:rPr lang="en-US" sz="1800" dirty="0"/>
                        <a:t>k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</a:tr>
              <a:tr h="293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mtClean="0"/>
                        <a:t>Intermediate Level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02 – 05 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Up to </a:t>
                      </a:r>
                      <a:r>
                        <a:rPr lang="en-US" sz="1800" dirty="0" smtClean="0"/>
                        <a:t>200 </a:t>
                      </a:r>
                      <a:r>
                        <a:rPr lang="en-US" sz="1800" dirty="0"/>
                        <a:t>k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02 – 05 </a:t>
                      </a:r>
                      <a:endParaRPr lang="en-US" sz="18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Up to </a:t>
                      </a:r>
                      <a:r>
                        <a:rPr lang="en-US" sz="1800" dirty="0" smtClean="0"/>
                        <a:t>325 </a:t>
                      </a:r>
                      <a:r>
                        <a:rPr lang="en-US" sz="1800" dirty="0"/>
                        <a:t>k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</a:tr>
              <a:tr h="293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Middle </a:t>
                      </a:r>
                      <a:r>
                        <a:rPr lang="en-US" sz="1800" dirty="0" smtClean="0"/>
                        <a:t>Management 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05 – 10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Up to </a:t>
                      </a:r>
                      <a:r>
                        <a:rPr lang="en-US" sz="1800" dirty="0" smtClean="0"/>
                        <a:t>275 </a:t>
                      </a:r>
                      <a:r>
                        <a:rPr lang="en-US" sz="1800" dirty="0"/>
                        <a:t>k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05 – 10</a:t>
                      </a:r>
                      <a:endParaRPr lang="en-US" sz="18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Up to </a:t>
                      </a:r>
                      <a:r>
                        <a:rPr lang="en-US" sz="1800" dirty="0" smtClean="0"/>
                        <a:t>550 </a:t>
                      </a:r>
                      <a:r>
                        <a:rPr lang="en-US" sz="1800" dirty="0"/>
                        <a:t>k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</a:tr>
              <a:tr h="293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Upper Management</a:t>
                      </a:r>
                      <a:endParaRPr lang="en-US" sz="18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10 – 15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Up to </a:t>
                      </a:r>
                      <a:r>
                        <a:rPr lang="en-US" sz="1800" dirty="0" smtClean="0"/>
                        <a:t>350 k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10 – 15</a:t>
                      </a:r>
                      <a:endParaRPr lang="en-US" sz="18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Up to </a:t>
                      </a:r>
                      <a:r>
                        <a:rPr lang="en-US" sz="1800" dirty="0" smtClean="0"/>
                        <a:t>1000 </a:t>
                      </a:r>
                      <a:r>
                        <a:rPr lang="en-US" sz="1800" dirty="0"/>
                        <a:t>k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</a:tr>
              <a:tr h="293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Executive </a:t>
                      </a:r>
                      <a:r>
                        <a:rPr lang="en-US" sz="1800" dirty="0" smtClean="0"/>
                        <a:t>(CXo’s)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&gt; 15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&gt; </a:t>
                      </a:r>
                      <a:r>
                        <a:rPr lang="en-US" sz="1800" dirty="0" smtClean="0"/>
                        <a:t>450 </a:t>
                      </a:r>
                      <a:r>
                        <a:rPr lang="en-US" sz="1800" dirty="0"/>
                        <a:t>k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&gt; 15</a:t>
                      </a:r>
                      <a:endParaRPr lang="en-US" sz="180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&gt; </a:t>
                      </a:r>
                      <a:r>
                        <a:rPr lang="en-US" sz="1800" dirty="0" smtClean="0"/>
                        <a:t>1250 </a:t>
                      </a:r>
                      <a:r>
                        <a:rPr lang="en-US" sz="1800" dirty="0"/>
                        <a:t>k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Shruti"/>
                      </a:endParaRPr>
                    </a:p>
                  </a:txBody>
                  <a:tcPr marL="66208" marR="6620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5296404"/>
      </p:ext>
    </p:extLst>
  </p:cSld>
  <p:clrMapOvr>
    <a:masterClrMapping/>
  </p:clrMapOvr>
  <p:transition spd="med" advTm="7000">
    <p:pull dir="r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731" y="2358463"/>
            <a:ext cx="7054876" cy="414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lowchart: Manual Input 3">
            <a:extLst>
              <a:ext uri="{FF2B5EF4-FFF2-40B4-BE49-F238E27FC236}">
                <a16:creationId xmlns="" xmlns:a16="http://schemas.microsoft.com/office/drawing/2014/main" id="{AA5BE789-F2E5-47F5-AEF9-A829ED4C72A2}"/>
              </a:ext>
            </a:extLst>
          </p:cNvPr>
          <p:cNvSpPr/>
          <p:nvPr/>
        </p:nvSpPr>
        <p:spPr>
          <a:xfrm>
            <a:off x="10670064" y="1196346"/>
            <a:ext cx="1509989" cy="46967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9659 w 10000"/>
              <a:gd name="connsiteY2" fmla="*/ 6504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7228"/>
              <a:gd name="connsiteX1" fmla="*/ 10000 w 10000"/>
              <a:gd name="connsiteY1" fmla="*/ 0 h 7228"/>
              <a:gd name="connsiteX2" fmla="*/ 9659 w 10000"/>
              <a:gd name="connsiteY2" fmla="*/ 6504 h 7228"/>
              <a:gd name="connsiteX3" fmla="*/ 68 w 10000"/>
              <a:gd name="connsiteY3" fmla="*/ 7228 h 7228"/>
              <a:gd name="connsiteX4" fmla="*/ 0 w 10000"/>
              <a:gd name="connsiteY4" fmla="*/ 2000 h 7228"/>
              <a:gd name="connsiteX0" fmla="*/ 0 w 9795"/>
              <a:gd name="connsiteY0" fmla="*/ 2702 h 9935"/>
              <a:gd name="connsiteX1" fmla="*/ 9795 w 9795"/>
              <a:gd name="connsiteY1" fmla="*/ 0 h 9935"/>
              <a:gd name="connsiteX2" fmla="*/ 9659 w 9795"/>
              <a:gd name="connsiteY2" fmla="*/ 8933 h 9935"/>
              <a:gd name="connsiteX3" fmla="*/ 68 w 9795"/>
              <a:gd name="connsiteY3" fmla="*/ 9935 h 9935"/>
              <a:gd name="connsiteX4" fmla="*/ 0 w 9795"/>
              <a:gd name="connsiteY4" fmla="*/ 2702 h 9935"/>
              <a:gd name="connsiteX0" fmla="*/ 0 w 10000"/>
              <a:gd name="connsiteY0" fmla="*/ 2720 h 10658"/>
              <a:gd name="connsiteX1" fmla="*/ 10000 w 10000"/>
              <a:gd name="connsiteY1" fmla="*/ 0 h 10658"/>
              <a:gd name="connsiteX2" fmla="*/ 9861 w 10000"/>
              <a:gd name="connsiteY2" fmla="*/ 8991 h 10658"/>
              <a:gd name="connsiteX3" fmla="*/ 695 w 10000"/>
              <a:gd name="connsiteY3" fmla="*/ 10658 h 10658"/>
              <a:gd name="connsiteX4" fmla="*/ 0 w 10000"/>
              <a:gd name="connsiteY4" fmla="*/ 2720 h 10658"/>
              <a:gd name="connsiteX0" fmla="*/ 768 w 9306"/>
              <a:gd name="connsiteY0" fmla="*/ 2391 h 10658"/>
              <a:gd name="connsiteX1" fmla="*/ 9306 w 9306"/>
              <a:gd name="connsiteY1" fmla="*/ 0 h 10658"/>
              <a:gd name="connsiteX2" fmla="*/ 9167 w 9306"/>
              <a:gd name="connsiteY2" fmla="*/ 8991 h 10658"/>
              <a:gd name="connsiteX3" fmla="*/ 1 w 9306"/>
              <a:gd name="connsiteY3" fmla="*/ 10658 h 10658"/>
              <a:gd name="connsiteX4" fmla="*/ 768 w 9306"/>
              <a:gd name="connsiteY4" fmla="*/ 2391 h 10658"/>
              <a:gd name="connsiteX0" fmla="*/ 824 w 9999"/>
              <a:gd name="connsiteY0" fmla="*/ 2243 h 10000"/>
              <a:gd name="connsiteX1" fmla="*/ 9999 w 9999"/>
              <a:gd name="connsiteY1" fmla="*/ 0 h 10000"/>
              <a:gd name="connsiteX2" fmla="*/ 9850 w 9999"/>
              <a:gd name="connsiteY2" fmla="*/ 8436 h 10000"/>
              <a:gd name="connsiteX3" fmla="*/ 0 w 9999"/>
              <a:gd name="connsiteY3" fmla="*/ 10000 h 10000"/>
              <a:gd name="connsiteX4" fmla="*/ 824 w 9999"/>
              <a:gd name="connsiteY4" fmla="*/ 2243 h 10000"/>
              <a:gd name="connsiteX0" fmla="*/ 824 w 10374"/>
              <a:gd name="connsiteY0" fmla="*/ 83 h 7840"/>
              <a:gd name="connsiteX1" fmla="*/ 10374 w 10374"/>
              <a:gd name="connsiteY1" fmla="*/ 0 h 7840"/>
              <a:gd name="connsiteX2" fmla="*/ 9851 w 10374"/>
              <a:gd name="connsiteY2" fmla="*/ 6276 h 7840"/>
              <a:gd name="connsiteX3" fmla="*/ 0 w 10374"/>
              <a:gd name="connsiteY3" fmla="*/ 7840 h 7840"/>
              <a:gd name="connsiteX4" fmla="*/ 824 w 10374"/>
              <a:gd name="connsiteY4" fmla="*/ 83 h 7840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289 w 9495"/>
              <a:gd name="connsiteY0" fmla="*/ 106 h 10237"/>
              <a:gd name="connsiteX1" fmla="*/ 9495 w 9495"/>
              <a:gd name="connsiteY1" fmla="*/ 0 h 10237"/>
              <a:gd name="connsiteX2" fmla="*/ 9424 w 9495"/>
              <a:gd name="connsiteY2" fmla="*/ 10157 h 10237"/>
              <a:gd name="connsiteX3" fmla="*/ 0 w 9495"/>
              <a:gd name="connsiteY3" fmla="*/ 10236 h 10237"/>
              <a:gd name="connsiteX4" fmla="*/ 289 w 9495"/>
              <a:gd name="connsiteY4" fmla="*/ 106 h 10237"/>
              <a:gd name="connsiteX0" fmla="*/ 304 w 9946"/>
              <a:gd name="connsiteY0" fmla="*/ 694 h 10590"/>
              <a:gd name="connsiteX1" fmla="*/ 9696 w 9946"/>
              <a:gd name="connsiteY1" fmla="*/ 0 h 10590"/>
              <a:gd name="connsiteX2" fmla="*/ 9925 w 9946"/>
              <a:gd name="connsiteY2" fmla="*/ 10512 h 10590"/>
              <a:gd name="connsiteX3" fmla="*/ 0 w 9946"/>
              <a:gd name="connsiteY3" fmla="*/ 10589 h 10590"/>
              <a:gd name="connsiteX4" fmla="*/ 304 w 9946"/>
              <a:gd name="connsiteY4" fmla="*/ 694 h 1059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4"/>
              <a:gd name="connsiteX1" fmla="*/ 9749 w 10000"/>
              <a:gd name="connsiteY1" fmla="*/ 0 h 10004"/>
              <a:gd name="connsiteX2" fmla="*/ 9979 w 10000"/>
              <a:gd name="connsiteY2" fmla="*/ 9926 h 10004"/>
              <a:gd name="connsiteX3" fmla="*/ 0 w 10000"/>
              <a:gd name="connsiteY3" fmla="*/ 9999 h 10004"/>
              <a:gd name="connsiteX4" fmla="*/ 306 w 10000"/>
              <a:gd name="connsiteY4" fmla="*/ 655 h 10004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54"/>
              <a:gd name="connsiteY0" fmla="*/ 655 h 10185"/>
              <a:gd name="connsiteX1" fmla="*/ 10054 w 10054"/>
              <a:gd name="connsiteY1" fmla="*/ 0 h 10185"/>
              <a:gd name="connsiteX2" fmla="*/ 9979 w 10054"/>
              <a:gd name="connsiteY2" fmla="*/ 9926 h 10185"/>
              <a:gd name="connsiteX3" fmla="*/ 0 w 10054"/>
              <a:gd name="connsiteY3" fmla="*/ 9999 h 10185"/>
              <a:gd name="connsiteX4" fmla="*/ 306 w 10054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109 w 12858"/>
              <a:gd name="connsiteY0" fmla="*/ 510 h 10088"/>
              <a:gd name="connsiteX1" fmla="*/ 12679 w 12858"/>
              <a:gd name="connsiteY1" fmla="*/ 0 h 10088"/>
              <a:gd name="connsiteX2" fmla="*/ 12833 w 12858"/>
              <a:gd name="connsiteY2" fmla="*/ 9829 h 10088"/>
              <a:gd name="connsiteX3" fmla="*/ 2625 w 12858"/>
              <a:gd name="connsiteY3" fmla="*/ 9902 h 10088"/>
              <a:gd name="connsiteX4" fmla="*/ 109 w 12858"/>
              <a:gd name="connsiteY4" fmla="*/ 510 h 10088"/>
              <a:gd name="connsiteX0" fmla="*/ 89 w 12838"/>
              <a:gd name="connsiteY0" fmla="*/ 510 h 10088"/>
              <a:gd name="connsiteX1" fmla="*/ 12659 w 12838"/>
              <a:gd name="connsiteY1" fmla="*/ 0 h 10088"/>
              <a:gd name="connsiteX2" fmla="*/ 12813 w 12838"/>
              <a:gd name="connsiteY2" fmla="*/ 9829 h 10088"/>
              <a:gd name="connsiteX3" fmla="*/ 4411 w 12838"/>
              <a:gd name="connsiteY3" fmla="*/ 9902 h 10088"/>
              <a:gd name="connsiteX4" fmla="*/ 89 w 12838"/>
              <a:gd name="connsiteY4" fmla="*/ 510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406 w 18000"/>
              <a:gd name="connsiteY0" fmla="*/ 0 h 10474"/>
              <a:gd name="connsiteX1" fmla="*/ 17821 w 18000"/>
              <a:gd name="connsiteY1" fmla="*/ 386 h 10474"/>
              <a:gd name="connsiteX2" fmla="*/ 17975 w 18000"/>
              <a:gd name="connsiteY2" fmla="*/ 10215 h 10474"/>
              <a:gd name="connsiteX3" fmla="*/ 9573 w 18000"/>
              <a:gd name="connsiteY3" fmla="*/ 10288 h 10474"/>
              <a:gd name="connsiteX4" fmla="*/ 406 w 18000"/>
              <a:gd name="connsiteY4" fmla="*/ 0 h 10474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698"/>
              <a:gd name="connsiteX1" fmla="*/ 18414 w 18414"/>
              <a:gd name="connsiteY1" fmla="*/ 0 h 10698"/>
              <a:gd name="connsiteX2" fmla="*/ 18125 w 18414"/>
              <a:gd name="connsiteY2" fmla="*/ 10458 h 10698"/>
              <a:gd name="connsiteX3" fmla="*/ 9723 w 18414"/>
              <a:gd name="connsiteY3" fmla="*/ 10531 h 10698"/>
              <a:gd name="connsiteX4" fmla="*/ 9433 w 18414"/>
              <a:gd name="connsiteY4" fmla="*/ 2518 h 10698"/>
              <a:gd name="connsiteX5" fmla="*/ 556 w 18414"/>
              <a:gd name="connsiteY5" fmla="*/ 243 h 10698"/>
              <a:gd name="connsiteX0" fmla="*/ 556 w 18414"/>
              <a:gd name="connsiteY0" fmla="*/ 243 h 10531"/>
              <a:gd name="connsiteX1" fmla="*/ 18414 w 18414"/>
              <a:gd name="connsiteY1" fmla="*/ 0 h 10531"/>
              <a:gd name="connsiteX2" fmla="*/ 18125 w 18414"/>
              <a:gd name="connsiteY2" fmla="*/ 10458 h 10531"/>
              <a:gd name="connsiteX3" fmla="*/ 9723 w 18414"/>
              <a:gd name="connsiteY3" fmla="*/ 10531 h 10531"/>
              <a:gd name="connsiteX4" fmla="*/ 9433 w 18414"/>
              <a:gd name="connsiteY4" fmla="*/ 2518 h 10531"/>
              <a:gd name="connsiteX5" fmla="*/ 556 w 18414"/>
              <a:gd name="connsiteY5" fmla="*/ 243 h 10531"/>
              <a:gd name="connsiteX0" fmla="*/ 556 w 18414"/>
              <a:gd name="connsiteY0" fmla="*/ 243 h 10623"/>
              <a:gd name="connsiteX1" fmla="*/ 18414 w 18414"/>
              <a:gd name="connsiteY1" fmla="*/ 0 h 10623"/>
              <a:gd name="connsiteX2" fmla="*/ 18125 w 18414"/>
              <a:gd name="connsiteY2" fmla="*/ 10458 h 10623"/>
              <a:gd name="connsiteX3" fmla="*/ 9723 w 18414"/>
              <a:gd name="connsiteY3" fmla="*/ 10531 h 10623"/>
              <a:gd name="connsiteX4" fmla="*/ 9433 w 18414"/>
              <a:gd name="connsiteY4" fmla="*/ 2518 h 10623"/>
              <a:gd name="connsiteX5" fmla="*/ 556 w 18414"/>
              <a:gd name="connsiteY5" fmla="*/ 243 h 10623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71 w 18429"/>
              <a:gd name="connsiteY0" fmla="*/ 243 h 10694"/>
              <a:gd name="connsiteX1" fmla="*/ 18429 w 18429"/>
              <a:gd name="connsiteY1" fmla="*/ 0 h 10694"/>
              <a:gd name="connsiteX2" fmla="*/ 18140 w 18429"/>
              <a:gd name="connsiteY2" fmla="*/ 10458 h 10694"/>
              <a:gd name="connsiteX3" fmla="*/ 10846 w 18429"/>
              <a:gd name="connsiteY3" fmla="*/ 10531 h 10694"/>
              <a:gd name="connsiteX4" fmla="*/ 9116 w 18429"/>
              <a:gd name="connsiteY4" fmla="*/ 2445 h 10694"/>
              <a:gd name="connsiteX5" fmla="*/ 571 w 18429"/>
              <a:gd name="connsiteY5" fmla="*/ 243 h 10694"/>
              <a:gd name="connsiteX0" fmla="*/ 591 w 18449"/>
              <a:gd name="connsiteY0" fmla="*/ 243 h 10694"/>
              <a:gd name="connsiteX1" fmla="*/ 18449 w 18449"/>
              <a:gd name="connsiteY1" fmla="*/ 0 h 10694"/>
              <a:gd name="connsiteX2" fmla="*/ 18160 w 18449"/>
              <a:gd name="connsiteY2" fmla="*/ 10458 h 10694"/>
              <a:gd name="connsiteX3" fmla="*/ 10866 w 18449"/>
              <a:gd name="connsiteY3" fmla="*/ 10531 h 10694"/>
              <a:gd name="connsiteX4" fmla="*/ 9136 w 18449"/>
              <a:gd name="connsiteY4" fmla="*/ 2445 h 10694"/>
              <a:gd name="connsiteX5" fmla="*/ 591 w 18449"/>
              <a:gd name="connsiteY5" fmla="*/ 243 h 10694"/>
              <a:gd name="connsiteX0" fmla="*/ 694 w 18552"/>
              <a:gd name="connsiteY0" fmla="*/ 243 h 10694"/>
              <a:gd name="connsiteX1" fmla="*/ 18552 w 18552"/>
              <a:gd name="connsiteY1" fmla="*/ 0 h 10694"/>
              <a:gd name="connsiteX2" fmla="*/ 18263 w 18552"/>
              <a:gd name="connsiteY2" fmla="*/ 10458 h 10694"/>
              <a:gd name="connsiteX3" fmla="*/ 10969 w 18552"/>
              <a:gd name="connsiteY3" fmla="*/ 10531 h 10694"/>
              <a:gd name="connsiteX4" fmla="*/ 9239 w 18552"/>
              <a:gd name="connsiteY4" fmla="*/ 2445 h 10694"/>
              <a:gd name="connsiteX5" fmla="*/ 694 w 18552"/>
              <a:gd name="connsiteY5" fmla="*/ 243 h 10694"/>
              <a:gd name="connsiteX0" fmla="*/ 582 w 18440"/>
              <a:gd name="connsiteY0" fmla="*/ 243 h 10694"/>
              <a:gd name="connsiteX1" fmla="*/ 18440 w 18440"/>
              <a:gd name="connsiteY1" fmla="*/ 0 h 10694"/>
              <a:gd name="connsiteX2" fmla="*/ 18151 w 18440"/>
              <a:gd name="connsiteY2" fmla="*/ 10458 h 10694"/>
              <a:gd name="connsiteX3" fmla="*/ 10857 w 18440"/>
              <a:gd name="connsiteY3" fmla="*/ 10531 h 10694"/>
              <a:gd name="connsiteX4" fmla="*/ 9127 w 18440"/>
              <a:gd name="connsiteY4" fmla="*/ 2445 h 10694"/>
              <a:gd name="connsiteX5" fmla="*/ 582 w 18440"/>
              <a:gd name="connsiteY5" fmla="*/ 243 h 10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0" h="10694">
                <a:moveTo>
                  <a:pt x="582" y="243"/>
                </a:moveTo>
                <a:cubicBezTo>
                  <a:pt x="4142" y="606"/>
                  <a:pt x="13581" y="993"/>
                  <a:pt x="18440" y="0"/>
                </a:cubicBezTo>
                <a:cubicBezTo>
                  <a:pt x="18313" y="3333"/>
                  <a:pt x="18279" y="7126"/>
                  <a:pt x="18151" y="10458"/>
                </a:cubicBezTo>
                <a:cubicBezTo>
                  <a:pt x="15350" y="10797"/>
                  <a:pt x="13547" y="10725"/>
                  <a:pt x="10857" y="10531"/>
                </a:cubicBezTo>
                <a:cubicBezTo>
                  <a:pt x="11292" y="8155"/>
                  <a:pt x="10655" y="4160"/>
                  <a:pt x="9127" y="2445"/>
                </a:cubicBezTo>
                <a:cubicBezTo>
                  <a:pt x="7377" y="876"/>
                  <a:pt x="-2466" y="530"/>
                  <a:pt x="582" y="243"/>
                </a:cubicBezTo>
                <a:close/>
              </a:path>
            </a:pathLst>
          </a:custGeom>
          <a:solidFill>
            <a:srgbClr val="3966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FE5B780-BCC7-4141-AA69-9F8B00602631}"/>
              </a:ext>
            </a:extLst>
          </p:cNvPr>
          <p:cNvSpPr txBox="1"/>
          <p:nvPr/>
        </p:nvSpPr>
        <p:spPr>
          <a:xfrm>
            <a:off x="11621386" y="1945758"/>
            <a:ext cx="382772" cy="3838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JOBS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FOR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JANTA</a:t>
            </a:r>
            <a:endParaRPr lang="en-IN" sz="2000" b="1" dirty="0">
              <a:solidFill>
                <a:prstClr val="white"/>
              </a:solidFill>
              <a:latin typeface="Aileron Heavy" panose="00000A00000000000000" pitchFamily="50" charset="0"/>
            </a:endParaRPr>
          </a:p>
        </p:txBody>
      </p:sp>
      <p:sp>
        <p:nvSpPr>
          <p:cNvPr id="8" name="Flowchart: Manual Operation 7">
            <a:extLst>
              <a:ext uri="{FF2B5EF4-FFF2-40B4-BE49-F238E27FC236}">
                <a16:creationId xmlns="" xmlns:a16="http://schemas.microsoft.com/office/drawing/2014/main" id="{F6A25CFE-8A0E-47AC-A342-F393F7EFFC45}"/>
              </a:ext>
            </a:extLst>
          </p:cNvPr>
          <p:cNvSpPr/>
          <p:nvPr/>
        </p:nvSpPr>
        <p:spPr>
          <a:xfrm>
            <a:off x="10142089" y="211709"/>
            <a:ext cx="2049911" cy="11477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626"/>
              <a:gd name="connsiteX1" fmla="*/ 10000 w 10000"/>
              <a:gd name="connsiteY1" fmla="*/ 0 h 10626"/>
              <a:gd name="connsiteX2" fmla="*/ 8000 w 10000"/>
              <a:gd name="connsiteY2" fmla="*/ 10000 h 10626"/>
              <a:gd name="connsiteX3" fmla="*/ 2000 w 10000"/>
              <a:gd name="connsiteY3" fmla="*/ 10000 h 10626"/>
              <a:gd name="connsiteX4" fmla="*/ 0 w 10000"/>
              <a:gd name="connsiteY4" fmla="*/ 0 h 10626"/>
              <a:gd name="connsiteX0" fmla="*/ 0 w 10000"/>
              <a:gd name="connsiteY0" fmla="*/ 0 h 11094"/>
              <a:gd name="connsiteX1" fmla="*/ 10000 w 10000"/>
              <a:gd name="connsiteY1" fmla="*/ 0 h 11094"/>
              <a:gd name="connsiteX2" fmla="*/ 8000 w 10000"/>
              <a:gd name="connsiteY2" fmla="*/ 10000 h 11094"/>
              <a:gd name="connsiteX3" fmla="*/ 2000 w 10000"/>
              <a:gd name="connsiteY3" fmla="*/ 10000 h 11094"/>
              <a:gd name="connsiteX4" fmla="*/ 0 w 10000"/>
              <a:gd name="connsiteY4" fmla="*/ 0 h 11094"/>
              <a:gd name="connsiteX0" fmla="*/ 0 w 10744"/>
              <a:gd name="connsiteY0" fmla="*/ 0 h 11047"/>
              <a:gd name="connsiteX1" fmla="*/ 10000 w 10744"/>
              <a:gd name="connsiteY1" fmla="*/ 0 h 11047"/>
              <a:gd name="connsiteX2" fmla="*/ 10744 w 10744"/>
              <a:gd name="connsiteY2" fmla="*/ 9899 h 11047"/>
              <a:gd name="connsiteX3" fmla="*/ 2000 w 10744"/>
              <a:gd name="connsiteY3" fmla="*/ 10000 h 11047"/>
              <a:gd name="connsiteX4" fmla="*/ 0 w 10744"/>
              <a:gd name="connsiteY4" fmla="*/ 0 h 11047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937 w 11681"/>
              <a:gd name="connsiteY0" fmla="*/ 2718 h 13765"/>
              <a:gd name="connsiteX1" fmla="*/ 11599 w 11681"/>
              <a:gd name="connsiteY1" fmla="*/ 0 h 13765"/>
              <a:gd name="connsiteX2" fmla="*/ 11681 w 11681"/>
              <a:gd name="connsiteY2" fmla="*/ 12617 h 13765"/>
              <a:gd name="connsiteX3" fmla="*/ 2937 w 11681"/>
              <a:gd name="connsiteY3" fmla="*/ 12718 h 13765"/>
              <a:gd name="connsiteX4" fmla="*/ 937 w 11681"/>
              <a:gd name="connsiteY4" fmla="*/ 2718 h 13765"/>
              <a:gd name="connsiteX0" fmla="*/ 1100 w 11844"/>
              <a:gd name="connsiteY0" fmla="*/ 2718 h 13765"/>
              <a:gd name="connsiteX1" fmla="*/ 11762 w 11844"/>
              <a:gd name="connsiteY1" fmla="*/ 0 h 13765"/>
              <a:gd name="connsiteX2" fmla="*/ 11844 w 11844"/>
              <a:gd name="connsiteY2" fmla="*/ 12617 h 13765"/>
              <a:gd name="connsiteX3" fmla="*/ 3100 w 11844"/>
              <a:gd name="connsiteY3" fmla="*/ 12718 h 13765"/>
              <a:gd name="connsiteX4" fmla="*/ 1100 w 11844"/>
              <a:gd name="connsiteY4" fmla="*/ 2718 h 13765"/>
              <a:gd name="connsiteX0" fmla="*/ 1100 w 12330"/>
              <a:gd name="connsiteY0" fmla="*/ 2819 h 13866"/>
              <a:gd name="connsiteX1" fmla="*/ 12330 w 12330"/>
              <a:gd name="connsiteY1" fmla="*/ 0 h 13866"/>
              <a:gd name="connsiteX2" fmla="*/ 11844 w 12330"/>
              <a:gd name="connsiteY2" fmla="*/ 12718 h 13866"/>
              <a:gd name="connsiteX3" fmla="*/ 3100 w 12330"/>
              <a:gd name="connsiteY3" fmla="*/ 12819 h 13866"/>
              <a:gd name="connsiteX4" fmla="*/ 1100 w 12330"/>
              <a:gd name="connsiteY4" fmla="*/ 2819 h 13866"/>
              <a:gd name="connsiteX0" fmla="*/ 1100 w 12336"/>
              <a:gd name="connsiteY0" fmla="*/ 2819 h 13820"/>
              <a:gd name="connsiteX1" fmla="*/ 12330 w 12336"/>
              <a:gd name="connsiteY1" fmla="*/ 0 h 13820"/>
              <a:gd name="connsiteX2" fmla="*/ 12317 w 12336"/>
              <a:gd name="connsiteY2" fmla="*/ 12617 h 13820"/>
              <a:gd name="connsiteX3" fmla="*/ 3100 w 12336"/>
              <a:gd name="connsiteY3" fmla="*/ 12819 h 13820"/>
              <a:gd name="connsiteX4" fmla="*/ 1100 w 12336"/>
              <a:gd name="connsiteY4" fmla="*/ 2819 h 13820"/>
              <a:gd name="connsiteX0" fmla="*/ 1100 w 12336"/>
              <a:gd name="connsiteY0" fmla="*/ 2819 h 15559"/>
              <a:gd name="connsiteX1" fmla="*/ 12330 w 12336"/>
              <a:gd name="connsiteY1" fmla="*/ 0 h 15559"/>
              <a:gd name="connsiteX2" fmla="*/ 12317 w 12336"/>
              <a:gd name="connsiteY2" fmla="*/ 12617 h 15559"/>
              <a:gd name="connsiteX3" fmla="*/ 3100 w 12336"/>
              <a:gd name="connsiteY3" fmla="*/ 12819 h 15559"/>
              <a:gd name="connsiteX4" fmla="*/ 1100 w 12336"/>
              <a:gd name="connsiteY4" fmla="*/ 2819 h 15559"/>
              <a:gd name="connsiteX0" fmla="*/ 1189 w 12425"/>
              <a:gd name="connsiteY0" fmla="*/ 2819 h 15559"/>
              <a:gd name="connsiteX1" fmla="*/ 12419 w 12425"/>
              <a:gd name="connsiteY1" fmla="*/ 0 h 15559"/>
              <a:gd name="connsiteX2" fmla="*/ 12406 w 12425"/>
              <a:gd name="connsiteY2" fmla="*/ 12617 h 15559"/>
              <a:gd name="connsiteX3" fmla="*/ 3189 w 12425"/>
              <a:gd name="connsiteY3" fmla="*/ 12819 h 15559"/>
              <a:gd name="connsiteX4" fmla="*/ 1189 w 12425"/>
              <a:gd name="connsiteY4" fmla="*/ 2819 h 15559"/>
              <a:gd name="connsiteX0" fmla="*/ 1189 w 12425"/>
              <a:gd name="connsiteY0" fmla="*/ 2819 h 15587"/>
              <a:gd name="connsiteX1" fmla="*/ 12419 w 12425"/>
              <a:gd name="connsiteY1" fmla="*/ 0 h 15587"/>
              <a:gd name="connsiteX2" fmla="*/ 12406 w 12425"/>
              <a:gd name="connsiteY2" fmla="*/ 12617 h 15587"/>
              <a:gd name="connsiteX3" fmla="*/ 3189 w 12425"/>
              <a:gd name="connsiteY3" fmla="*/ 12819 h 15587"/>
              <a:gd name="connsiteX4" fmla="*/ 1189 w 12425"/>
              <a:gd name="connsiteY4" fmla="*/ 2819 h 15587"/>
              <a:gd name="connsiteX0" fmla="*/ 1171 w 12407"/>
              <a:gd name="connsiteY0" fmla="*/ 2819 h 15587"/>
              <a:gd name="connsiteX1" fmla="*/ 12401 w 12407"/>
              <a:gd name="connsiteY1" fmla="*/ 0 h 15587"/>
              <a:gd name="connsiteX2" fmla="*/ 12388 w 12407"/>
              <a:gd name="connsiteY2" fmla="*/ 12617 h 15587"/>
              <a:gd name="connsiteX3" fmla="*/ 3171 w 12407"/>
              <a:gd name="connsiteY3" fmla="*/ 12819 h 15587"/>
              <a:gd name="connsiteX4" fmla="*/ 1171 w 12407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266"/>
              <a:gd name="connsiteX1" fmla="*/ 11409 w 11415"/>
              <a:gd name="connsiteY1" fmla="*/ 0 h 15266"/>
              <a:gd name="connsiteX2" fmla="*/ 11396 w 11415"/>
              <a:gd name="connsiteY2" fmla="*/ 12114 h 15266"/>
              <a:gd name="connsiteX3" fmla="*/ 2179 w 11415"/>
              <a:gd name="connsiteY3" fmla="*/ 12819 h 15266"/>
              <a:gd name="connsiteX4" fmla="*/ 179 w 11415"/>
              <a:gd name="connsiteY4" fmla="*/ 2819 h 15266"/>
              <a:gd name="connsiteX0" fmla="*/ 209 w 11445"/>
              <a:gd name="connsiteY0" fmla="*/ 2819 h 14638"/>
              <a:gd name="connsiteX1" fmla="*/ 11439 w 11445"/>
              <a:gd name="connsiteY1" fmla="*/ 0 h 14638"/>
              <a:gd name="connsiteX2" fmla="*/ 11426 w 11445"/>
              <a:gd name="connsiteY2" fmla="*/ 12114 h 14638"/>
              <a:gd name="connsiteX3" fmla="*/ 2026 w 11445"/>
              <a:gd name="connsiteY3" fmla="*/ 10806 h 14638"/>
              <a:gd name="connsiteX4" fmla="*/ 209 w 11445"/>
              <a:gd name="connsiteY4" fmla="*/ 2819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823"/>
              <a:gd name="connsiteX1" fmla="*/ 11859 w 11865"/>
              <a:gd name="connsiteY1" fmla="*/ 0 h 14823"/>
              <a:gd name="connsiteX2" fmla="*/ 11846 w 11865"/>
              <a:gd name="connsiteY2" fmla="*/ 12114 h 14823"/>
              <a:gd name="connsiteX3" fmla="*/ 2446 w 11865"/>
              <a:gd name="connsiteY3" fmla="*/ 10806 h 14823"/>
              <a:gd name="connsiteX4" fmla="*/ 140 w 11865"/>
              <a:gd name="connsiteY4" fmla="*/ 504 h 14823"/>
              <a:gd name="connsiteX0" fmla="*/ 140 w 11865"/>
              <a:gd name="connsiteY0" fmla="*/ 504 h 15493"/>
              <a:gd name="connsiteX1" fmla="*/ 11859 w 11865"/>
              <a:gd name="connsiteY1" fmla="*/ 0 h 15493"/>
              <a:gd name="connsiteX2" fmla="*/ 11846 w 11865"/>
              <a:gd name="connsiteY2" fmla="*/ 12114 h 15493"/>
              <a:gd name="connsiteX3" fmla="*/ 2446 w 11865"/>
              <a:gd name="connsiteY3" fmla="*/ 10806 h 15493"/>
              <a:gd name="connsiteX4" fmla="*/ 140 w 11865"/>
              <a:gd name="connsiteY4" fmla="*/ 504 h 15493"/>
              <a:gd name="connsiteX0" fmla="*/ 135 w 11860"/>
              <a:gd name="connsiteY0" fmla="*/ 504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504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264 w 11989"/>
              <a:gd name="connsiteY0" fmla="*/ 101 h 15383"/>
              <a:gd name="connsiteX1" fmla="*/ 11983 w 11989"/>
              <a:gd name="connsiteY1" fmla="*/ 0 h 15383"/>
              <a:gd name="connsiteX2" fmla="*/ 11970 w 11989"/>
              <a:gd name="connsiteY2" fmla="*/ 12114 h 15383"/>
              <a:gd name="connsiteX3" fmla="*/ 1836 w 11989"/>
              <a:gd name="connsiteY3" fmla="*/ 10403 h 15383"/>
              <a:gd name="connsiteX4" fmla="*/ 264 w 11989"/>
              <a:gd name="connsiteY4" fmla="*/ 101 h 15383"/>
              <a:gd name="connsiteX0" fmla="*/ 169 w 11894"/>
              <a:gd name="connsiteY0" fmla="*/ 101 h 15383"/>
              <a:gd name="connsiteX1" fmla="*/ 11888 w 11894"/>
              <a:gd name="connsiteY1" fmla="*/ 0 h 15383"/>
              <a:gd name="connsiteX2" fmla="*/ 11875 w 11894"/>
              <a:gd name="connsiteY2" fmla="*/ 12114 h 15383"/>
              <a:gd name="connsiteX3" fmla="*/ 1741 w 11894"/>
              <a:gd name="connsiteY3" fmla="*/ 10403 h 15383"/>
              <a:gd name="connsiteX4" fmla="*/ 169 w 11894"/>
              <a:gd name="connsiteY4" fmla="*/ 101 h 15383"/>
              <a:gd name="connsiteX0" fmla="*/ 169 w 11894"/>
              <a:gd name="connsiteY0" fmla="*/ 101 h 15499"/>
              <a:gd name="connsiteX1" fmla="*/ 11888 w 11894"/>
              <a:gd name="connsiteY1" fmla="*/ 0 h 15499"/>
              <a:gd name="connsiteX2" fmla="*/ 11875 w 11894"/>
              <a:gd name="connsiteY2" fmla="*/ 12114 h 15499"/>
              <a:gd name="connsiteX3" fmla="*/ 1741 w 11894"/>
              <a:gd name="connsiteY3" fmla="*/ 10403 h 15499"/>
              <a:gd name="connsiteX4" fmla="*/ 169 w 11894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50 w 11975"/>
              <a:gd name="connsiteY0" fmla="*/ 101 h 15288"/>
              <a:gd name="connsiteX1" fmla="*/ 11969 w 11975"/>
              <a:gd name="connsiteY1" fmla="*/ 0 h 15288"/>
              <a:gd name="connsiteX2" fmla="*/ 11956 w 11975"/>
              <a:gd name="connsiteY2" fmla="*/ 12114 h 15288"/>
              <a:gd name="connsiteX3" fmla="*/ 1883 w 11975"/>
              <a:gd name="connsiteY3" fmla="*/ 9598 h 15288"/>
              <a:gd name="connsiteX4" fmla="*/ 250 w 11975"/>
              <a:gd name="connsiteY4" fmla="*/ 101 h 15288"/>
              <a:gd name="connsiteX0" fmla="*/ 250 w 11975"/>
              <a:gd name="connsiteY0" fmla="*/ 101 h 15537"/>
              <a:gd name="connsiteX1" fmla="*/ 11969 w 11975"/>
              <a:gd name="connsiteY1" fmla="*/ 0 h 15537"/>
              <a:gd name="connsiteX2" fmla="*/ 11956 w 11975"/>
              <a:gd name="connsiteY2" fmla="*/ 12114 h 15537"/>
              <a:gd name="connsiteX3" fmla="*/ 1883 w 11975"/>
              <a:gd name="connsiteY3" fmla="*/ 9598 h 15537"/>
              <a:gd name="connsiteX4" fmla="*/ 250 w 11975"/>
              <a:gd name="connsiteY4" fmla="*/ 101 h 15537"/>
              <a:gd name="connsiteX0" fmla="*/ 250 w 11975"/>
              <a:gd name="connsiteY0" fmla="*/ 101 h 14629"/>
              <a:gd name="connsiteX1" fmla="*/ 11969 w 11975"/>
              <a:gd name="connsiteY1" fmla="*/ 0 h 14629"/>
              <a:gd name="connsiteX2" fmla="*/ 11956 w 11975"/>
              <a:gd name="connsiteY2" fmla="*/ 10805 h 14629"/>
              <a:gd name="connsiteX3" fmla="*/ 1883 w 11975"/>
              <a:gd name="connsiteY3" fmla="*/ 9598 h 14629"/>
              <a:gd name="connsiteX4" fmla="*/ 250 w 11975"/>
              <a:gd name="connsiteY4" fmla="*/ 101 h 14629"/>
              <a:gd name="connsiteX0" fmla="*/ 250 w 11975"/>
              <a:gd name="connsiteY0" fmla="*/ 101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101 h 15377"/>
              <a:gd name="connsiteX0" fmla="*/ 250 w 11975"/>
              <a:gd name="connsiteY0" fmla="*/ 2014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2014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73 w 12059"/>
              <a:gd name="connsiteY0" fmla="*/ 4229 h 15377"/>
              <a:gd name="connsiteX1" fmla="*/ 12053 w 12059"/>
              <a:gd name="connsiteY1" fmla="*/ 0 h 15377"/>
              <a:gd name="connsiteX2" fmla="*/ 12040 w 12059"/>
              <a:gd name="connsiteY2" fmla="*/ 10805 h 15377"/>
              <a:gd name="connsiteX3" fmla="*/ 1967 w 12059"/>
              <a:gd name="connsiteY3" fmla="*/ 9598 h 15377"/>
              <a:gd name="connsiteX4" fmla="*/ 273 w 12059"/>
              <a:gd name="connsiteY4" fmla="*/ 4229 h 15377"/>
              <a:gd name="connsiteX0" fmla="*/ 244 w 12030"/>
              <a:gd name="connsiteY0" fmla="*/ 4229 h 15722"/>
              <a:gd name="connsiteX1" fmla="*/ 12024 w 12030"/>
              <a:gd name="connsiteY1" fmla="*/ 0 h 15722"/>
              <a:gd name="connsiteX2" fmla="*/ 12011 w 12030"/>
              <a:gd name="connsiteY2" fmla="*/ 10805 h 15722"/>
              <a:gd name="connsiteX3" fmla="*/ 2060 w 12030"/>
              <a:gd name="connsiteY3" fmla="*/ 10605 h 15722"/>
              <a:gd name="connsiteX4" fmla="*/ 244 w 12030"/>
              <a:gd name="connsiteY4" fmla="*/ 4229 h 15722"/>
              <a:gd name="connsiteX0" fmla="*/ 244 w 12030"/>
              <a:gd name="connsiteY0" fmla="*/ 4229 h 15140"/>
              <a:gd name="connsiteX1" fmla="*/ 12024 w 12030"/>
              <a:gd name="connsiteY1" fmla="*/ 0 h 15140"/>
              <a:gd name="connsiteX2" fmla="*/ 12011 w 12030"/>
              <a:gd name="connsiteY2" fmla="*/ 10805 h 15140"/>
              <a:gd name="connsiteX3" fmla="*/ 2060 w 12030"/>
              <a:gd name="connsiteY3" fmla="*/ 10605 h 15140"/>
              <a:gd name="connsiteX4" fmla="*/ 244 w 12030"/>
              <a:gd name="connsiteY4" fmla="*/ 4229 h 15140"/>
              <a:gd name="connsiteX0" fmla="*/ 244 w 12030"/>
              <a:gd name="connsiteY0" fmla="*/ 4229 h 12766"/>
              <a:gd name="connsiteX1" fmla="*/ 12024 w 12030"/>
              <a:gd name="connsiteY1" fmla="*/ 0 h 12766"/>
              <a:gd name="connsiteX2" fmla="*/ 12011 w 12030"/>
              <a:gd name="connsiteY2" fmla="*/ 10805 h 12766"/>
              <a:gd name="connsiteX3" fmla="*/ 2060 w 12030"/>
              <a:gd name="connsiteY3" fmla="*/ 10605 h 12766"/>
              <a:gd name="connsiteX4" fmla="*/ 244 w 12030"/>
              <a:gd name="connsiteY4" fmla="*/ 4229 h 12766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275"/>
              <a:gd name="connsiteX1" fmla="*/ 12024 w 12030"/>
              <a:gd name="connsiteY1" fmla="*/ 0 h 15275"/>
              <a:gd name="connsiteX2" fmla="*/ 12011 w 12030"/>
              <a:gd name="connsiteY2" fmla="*/ 10805 h 15275"/>
              <a:gd name="connsiteX3" fmla="*/ 2060 w 12030"/>
              <a:gd name="connsiteY3" fmla="*/ 10605 h 15275"/>
              <a:gd name="connsiteX4" fmla="*/ 244 w 12030"/>
              <a:gd name="connsiteY4" fmla="*/ 4229 h 15275"/>
              <a:gd name="connsiteX0" fmla="*/ 211 w 11997"/>
              <a:gd name="connsiteY0" fmla="*/ 4229 h 15275"/>
              <a:gd name="connsiteX1" fmla="*/ 11991 w 11997"/>
              <a:gd name="connsiteY1" fmla="*/ 0 h 15275"/>
              <a:gd name="connsiteX2" fmla="*/ 11978 w 11997"/>
              <a:gd name="connsiteY2" fmla="*/ 10805 h 15275"/>
              <a:gd name="connsiteX3" fmla="*/ 2027 w 11997"/>
              <a:gd name="connsiteY3" fmla="*/ 10605 h 15275"/>
              <a:gd name="connsiteX4" fmla="*/ 211 w 11997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3656"/>
              <a:gd name="connsiteX1" fmla="*/ 11780 w 11786"/>
              <a:gd name="connsiteY1" fmla="*/ 0 h 13656"/>
              <a:gd name="connsiteX2" fmla="*/ 11767 w 11786"/>
              <a:gd name="connsiteY2" fmla="*/ 8490 h 13656"/>
              <a:gd name="connsiteX3" fmla="*/ 1816 w 11786"/>
              <a:gd name="connsiteY3" fmla="*/ 8290 h 13656"/>
              <a:gd name="connsiteX4" fmla="*/ 0 w 11786"/>
              <a:gd name="connsiteY4" fmla="*/ 1914 h 13656"/>
              <a:gd name="connsiteX0" fmla="*/ 0 w 11786"/>
              <a:gd name="connsiteY0" fmla="*/ 1914 h 13403"/>
              <a:gd name="connsiteX1" fmla="*/ 11780 w 11786"/>
              <a:gd name="connsiteY1" fmla="*/ 0 h 13403"/>
              <a:gd name="connsiteX2" fmla="*/ 11767 w 11786"/>
              <a:gd name="connsiteY2" fmla="*/ 8490 h 13403"/>
              <a:gd name="connsiteX3" fmla="*/ 1816 w 11786"/>
              <a:gd name="connsiteY3" fmla="*/ 8290 h 13403"/>
              <a:gd name="connsiteX4" fmla="*/ 0 w 11786"/>
              <a:gd name="connsiteY4" fmla="*/ 1914 h 13403"/>
              <a:gd name="connsiteX0" fmla="*/ 0 w 11786"/>
              <a:gd name="connsiteY0" fmla="*/ 1914 h 12943"/>
              <a:gd name="connsiteX1" fmla="*/ 11780 w 11786"/>
              <a:gd name="connsiteY1" fmla="*/ 0 h 12943"/>
              <a:gd name="connsiteX2" fmla="*/ 11767 w 11786"/>
              <a:gd name="connsiteY2" fmla="*/ 8490 h 12943"/>
              <a:gd name="connsiteX3" fmla="*/ 1694 w 11786"/>
              <a:gd name="connsiteY3" fmla="*/ 6981 h 12943"/>
              <a:gd name="connsiteX4" fmla="*/ 0 w 11786"/>
              <a:gd name="connsiteY4" fmla="*/ 1914 h 12943"/>
              <a:gd name="connsiteX0" fmla="*/ 0 w 11786"/>
              <a:gd name="connsiteY0" fmla="*/ 1914 h 12152"/>
              <a:gd name="connsiteX1" fmla="*/ 11780 w 11786"/>
              <a:gd name="connsiteY1" fmla="*/ 0 h 12152"/>
              <a:gd name="connsiteX2" fmla="*/ 11767 w 11786"/>
              <a:gd name="connsiteY2" fmla="*/ 8490 h 12152"/>
              <a:gd name="connsiteX3" fmla="*/ 1694 w 11786"/>
              <a:gd name="connsiteY3" fmla="*/ 6981 h 12152"/>
              <a:gd name="connsiteX4" fmla="*/ 0 w 11786"/>
              <a:gd name="connsiteY4" fmla="*/ 1914 h 12152"/>
              <a:gd name="connsiteX0" fmla="*/ 0 w 11786"/>
              <a:gd name="connsiteY0" fmla="*/ 1914 h 10013"/>
              <a:gd name="connsiteX1" fmla="*/ 11780 w 11786"/>
              <a:gd name="connsiteY1" fmla="*/ 0 h 10013"/>
              <a:gd name="connsiteX2" fmla="*/ 11767 w 11786"/>
              <a:gd name="connsiteY2" fmla="*/ 8490 h 10013"/>
              <a:gd name="connsiteX3" fmla="*/ 1694 w 11786"/>
              <a:gd name="connsiteY3" fmla="*/ 6981 h 10013"/>
              <a:gd name="connsiteX4" fmla="*/ 0 w 11786"/>
              <a:gd name="connsiteY4" fmla="*/ 1914 h 10013"/>
              <a:gd name="connsiteX0" fmla="*/ 0 w 11786"/>
              <a:gd name="connsiteY0" fmla="*/ 1914 h 10291"/>
              <a:gd name="connsiteX1" fmla="*/ 11780 w 11786"/>
              <a:gd name="connsiteY1" fmla="*/ 0 h 10291"/>
              <a:gd name="connsiteX2" fmla="*/ 11767 w 11786"/>
              <a:gd name="connsiteY2" fmla="*/ 8490 h 10291"/>
              <a:gd name="connsiteX3" fmla="*/ 1449 w 11786"/>
              <a:gd name="connsiteY3" fmla="*/ 8088 h 10291"/>
              <a:gd name="connsiteX4" fmla="*/ 0 w 11786"/>
              <a:gd name="connsiteY4" fmla="*/ 1914 h 10291"/>
              <a:gd name="connsiteX0" fmla="*/ 0 w 11786"/>
              <a:gd name="connsiteY0" fmla="*/ 1914 h 10563"/>
              <a:gd name="connsiteX1" fmla="*/ 11780 w 11786"/>
              <a:gd name="connsiteY1" fmla="*/ 0 h 10563"/>
              <a:gd name="connsiteX2" fmla="*/ 11767 w 11786"/>
              <a:gd name="connsiteY2" fmla="*/ 8490 h 10563"/>
              <a:gd name="connsiteX3" fmla="*/ 1449 w 11786"/>
              <a:gd name="connsiteY3" fmla="*/ 8088 h 10563"/>
              <a:gd name="connsiteX4" fmla="*/ 0 w 11786"/>
              <a:gd name="connsiteY4" fmla="*/ 1914 h 10563"/>
              <a:gd name="connsiteX0" fmla="*/ 0 w 11786"/>
              <a:gd name="connsiteY0" fmla="*/ 1914 h 9852"/>
              <a:gd name="connsiteX1" fmla="*/ 11780 w 11786"/>
              <a:gd name="connsiteY1" fmla="*/ 0 h 9852"/>
              <a:gd name="connsiteX2" fmla="*/ 11767 w 11786"/>
              <a:gd name="connsiteY2" fmla="*/ 7886 h 9852"/>
              <a:gd name="connsiteX3" fmla="*/ 1449 w 11786"/>
              <a:gd name="connsiteY3" fmla="*/ 8088 h 9852"/>
              <a:gd name="connsiteX4" fmla="*/ 0 w 11786"/>
              <a:gd name="connsiteY4" fmla="*/ 1914 h 9852"/>
              <a:gd name="connsiteX0" fmla="*/ 0 w 10000"/>
              <a:gd name="connsiteY0" fmla="*/ 1943 h 10804"/>
              <a:gd name="connsiteX1" fmla="*/ 9995 w 10000"/>
              <a:gd name="connsiteY1" fmla="*/ 0 h 10804"/>
              <a:gd name="connsiteX2" fmla="*/ 9984 w 10000"/>
              <a:gd name="connsiteY2" fmla="*/ 8004 h 10804"/>
              <a:gd name="connsiteX3" fmla="*/ 1229 w 10000"/>
              <a:gd name="connsiteY3" fmla="*/ 8210 h 10804"/>
              <a:gd name="connsiteX4" fmla="*/ 0 w 10000"/>
              <a:gd name="connsiteY4" fmla="*/ 1943 h 10804"/>
              <a:gd name="connsiteX0" fmla="*/ 0 w 10000"/>
              <a:gd name="connsiteY0" fmla="*/ 1943 h 11029"/>
              <a:gd name="connsiteX1" fmla="*/ 9995 w 10000"/>
              <a:gd name="connsiteY1" fmla="*/ 0 h 11029"/>
              <a:gd name="connsiteX2" fmla="*/ 9984 w 10000"/>
              <a:gd name="connsiteY2" fmla="*/ 8004 h 11029"/>
              <a:gd name="connsiteX3" fmla="*/ 1229 w 10000"/>
              <a:gd name="connsiteY3" fmla="*/ 8210 h 11029"/>
              <a:gd name="connsiteX4" fmla="*/ 0 w 10000"/>
              <a:gd name="connsiteY4" fmla="*/ 1943 h 1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29">
                <a:moveTo>
                  <a:pt x="0" y="1943"/>
                </a:moveTo>
                <a:cubicBezTo>
                  <a:pt x="3279" y="1841"/>
                  <a:pt x="6565" y="2861"/>
                  <a:pt x="9995" y="0"/>
                </a:cubicBezTo>
                <a:cubicBezTo>
                  <a:pt x="10018" y="4269"/>
                  <a:pt x="9961" y="3735"/>
                  <a:pt x="9984" y="8004"/>
                </a:cubicBezTo>
                <a:cubicBezTo>
                  <a:pt x="7112" y="13623"/>
                  <a:pt x="2322" y="10036"/>
                  <a:pt x="1229" y="8210"/>
                </a:cubicBezTo>
                <a:cubicBezTo>
                  <a:pt x="136" y="6384"/>
                  <a:pt x="950" y="5428"/>
                  <a:pt x="0" y="1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122C2BD-32F9-4B1B-9788-35EC4BDFC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9" y="552878"/>
            <a:ext cx="1509989" cy="518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C434C4B5-A294-442A-B4B6-781ECDD6A43A}"/>
              </a:ext>
            </a:extLst>
          </p:cNvPr>
          <p:cNvSpPr/>
          <p:nvPr/>
        </p:nvSpPr>
        <p:spPr>
          <a:xfrm>
            <a:off x="-13291" y="6496493"/>
            <a:ext cx="12218593" cy="3615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www.irojgar.com | irojgarmail@gmail.com | +91 77790 10101| +91 </a:t>
            </a:r>
            <a:r>
              <a:rPr lang="en-US" dirty="0" smtClean="0">
                <a:solidFill>
                  <a:prstClr val="white"/>
                </a:solidFill>
              </a:rPr>
              <a:t>90816 28628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9" name="Rectangle 1"/>
          <p:cNvSpPr/>
          <p:nvPr/>
        </p:nvSpPr>
        <p:spPr>
          <a:xfrm>
            <a:off x="13303" y="1437713"/>
            <a:ext cx="1390494" cy="5058780"/>
          </a:xfrm>
          <a:custGeom>
            <a:avLst/>
            <a:gdLst>
              <a:gd name="connsiteX0" fmla="*/ 0 w 1364737"/>
              <a:gd name="connsiteY0" fmla="*/ 0 h 5058780"/>
              <a:gd name="connsiteX1" fmla="*/ 1364737 w 1364737"/>
              <a:gd name="connsiteY1" fmla="*/ 0 h 5058780"/>
              <a:gd name="connsiteX2" fmla="*/ 1364737 w 1364737"/>
              <a:gd name="connsiteY2" fmla="*/ 5058780 h 5058780"/>
              <a:gd name="connsiteX3" fmla="*/ 0 w 1364737"/>
              <a:gd name="connsiteY3" fmla="*/ 5058780 h 5058780"/>
              <a:gd name="connsiteX4" fmla="*/ 0 w 1364737"/>
              <a:gd name="connsiteY4" fmla="*/ 0 h 5058780"/>
              <a:gd name="connsiteX0" fmla="*/ 0 w 1390494"/>
              <a:gd name="connsiteY0" fmla="*/ 0 h 5058780"/>
              <a:gd name="connsiteX1" fmla="*/ 1364737 w 1390494"/>
              <a:gd name="connsiteY1" fmla="*/ 0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0494" h="5058780">
                <a:moveTo>
                  <a:pt x="0" y="0"/>
                </a:moveTo>
                <a:cubicBezTo>
                  <a:pt x="459205" y="313386"/>
                  <a:pt x="738106" y="794196"/>
                  <a:pt x="1377615" y="940157"/>
                </a:cubicBezTo>
                <a:lnTo>
                  <a:pt x="1390494" y="3835287"/>
                </a:lnTo>
                <a:cubicBezTo>
                  <a:pt x="798207" y="4101450"/>
                  <a:pt x="463498" y="4650949"/>
                  <a:pt x="0" y="50587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black"/>
                </a:solidFill>
              </a:rPr>
              <a:t>Coaching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Placement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Immigration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Co-Working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20" name="Flowchart: Delay 19">
            <a:extLst>
              <a:ext uri="{FF2B5EF4-FFF2-40B4-BE49-F238E27FC236}">
                <a16:creationId xmlns="" xmlns:a16="http://schemas.microsoft.com/office/drawing/2014/main" id="{EFFD0DF3-F639-4742-A2E2-8B904FB253FD}"/>
              </a:ext>
            </a:extLst>
          </p:cNvPr>
          <p:cNvSpPr/>
          <p:nvPr/>
        </p:nvSpPr>
        <p:spPr>
          <a:xfrm>
            <a:off x="-13293" y="12233"/>
            <a:ext cx="1509823" cy="1425480"/>
          </a:xfrm>
          <a:prstGeom prst="flowChartDela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FFB26AEA-3F6E-43D7-83CB-56E6886551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4" y="132353"/>
            <a:ext cx="1082711" cy="113842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91472109-0475-4034-AAFA-473EB0EE382C}"/>
              </a:ext>
            </a:extLst>
          </p:cNvPr>
          <p:cNvCxnSpPr>
            <a:cxnSpLocks/>
          </p:cNvCxnSpPr>
          <p:nvPr/>
        </p:nvCxnSpPr>
        <p:spPr>
          <a:xfrm>
            <a:off x="130581" y="4498516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66C34EB-8580-446F-831B-DF8728325AC2}"/>
              </a:ext>
            </a:extLst>
          </p:cNvPr>
          <p:cNvCxnSpPr>
            <a:cxnSpLocks/>
          </p:cNvCxnSpPr>
          <p:nvPr/>
        </p:nvCxnSpPr>
        <p:spPr>
          <a:xfrm>
            <a:off x="115023" y="3967103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13256E47-DF05-4210-AD3F-6EF7999AEBD7}"/>
              </a:ext>
            </a:extLst>
          </p:cNvPr>
          <p:cNvCxnSpPr>
            <a:cxnSpLocks/>
          </p:cNvCxnSpPr>
          <p:nvPr/>
        </p:nvCxnSpPr>
        <p:spPr>
          <a:xfrm>
            <a:off x="115024" y="3436147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4227226" y="211709"/>
            <a:ext cx="3028013" cy="85962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Recent </a:t>
            </a:r>
            <a:r>
              <a:rPr lang="en-US" sz="2400" b="1" dirty="0">
                <a:solidFill>
                  <a:schemeClr val="bg1"/>
                </a:solidFill>
              </a:rPr>
              <a:t>Traffic :</a:t>
            </a:r>
          </a:p>
          <a:p>
            <a:pPr algn="ctr"/>
            <a:endParaRPr lang="en-IN" dirty="0"/>
          </a:p>
        </p:txBody>
      </p:sp>
      <p:sp>
        <p:nvSpPr>
          <p:cNvPr id="14" name="TextBox 13"/>
          <p:cNvSpPr txBox="1"/>
          <p:nvPr/>
        </p:nvSpPr>
        <p:spPr>
          <a:xfrm>
            <a:off x="1868759" y="1290400"/>
            <a:ext cx="88342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</a:rPr>
              <a:t>Every month </a:t>
            </a:r>
            <a:r>
              <a:rPr lang="en-US" sz="3600" b="1" dirty="0" smtClean="0">
                <a:solidFill>
                  <a:srgbClr val="FF0000"/>
                </a:solidFill>
                <a:latin typeface="+mn-lt"/>
              </a:rPr>
              <a:t>15+ </a:t>
            </a:r>
            <a:r>
              <a:rPr lang="en-US" sz="3600" b="1" dirty="0">
                <a:solidFill>
                  <a:srgbClr val="FF0000"/>
                </a:solidFill>
                <a:latin typeface="+mn-lt"/>
              </a:rPr>
              <a:t>New Providers are </a:t>
            </a:r>
            <a:r>
              <a:rPr lang="en-US" sz="3600" b="1" dirty="0" smtClean="0">
                <a:solidFill>
                  <a:srgbClr val="FF0000"/>
                </a:solidFill>
                <a:latin typeface="+mn-lt"/>
              </a:rPr>
              <a:t>joining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chemeClr val="accent1"/>
                </a:solidFill>
                <a:latin typeface="+mn-lt"/>
              </a:rPr>
              <a:t>Every </a:t>
            </a:r>
            <a:r>
              <a:rPr lang="en-US" sz="3600" b="1" dirty="0">
                <a:solidFill>
                  <a:schemeClr val="accent1"/>
                </a:solidFill>
                <a:latin typeface="+mn-lt"/>
              </a:rPr>
              <a:t>month </a:t>
            </a:r>
            <a:r>
              <a:rPr lang="en-US" sz="3600" b="1" dirty="0" smtClean="0">
                <a:solidFill>
                  <a:schemeClr val="accent1"/>
                </a:solidFill>
                <a:latin typeface="+mn-lt"/>
              </a:rPr>
              <a:t>50+ </a:t>
            </a:r>
            <a:r>
              <a:rPr lang="en-US" sz="3600" b="1" dirty="0">
                <a:solidFill>
                  <a:schemeClr val="accent1"/>
                </a:solidFill>
                <a:latin typeface="+mn-lt"/>
              </a:rPr>
              <a:t>selection…..</a:t>
            </a:r>
          </a:p>
        </p:txBody>
      </p:sp>
      <p:sp>
        <p:nvSpPr>
          <p:cNvPr id="3" name="AutoShape 4" descr="Servicios One Selection - Recruitment Png, Transparent Png - kind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5296404"/>
      </p:ext>
    </p:extLst>
  </p:cSld>
  <p:clrMapOvr>
    <a:masterClrMapping/>
  </p:clrMapOvr>
  <p:transition spd="med" advTm="7000">
    <p:pull dir="r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733" y="2781300"/>
            <a:ext cx="7470756" cy="407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lowchart: Manual Input 3">
            <a:extLst>
              <a:ext uri="{FF2B5EF4-FFF2-40B4-BE49-F238E27FC236}">
                <a16:creationId xmlns="" xmlns:a16="http://schemas.microsoft.com/office/drawing/2014/main" id="{AA5BE789-F2E5-47F5-AEF9-A829ED4C72A2}"/>
              </a:ext>
            </a:extLst>
          </p:cNvPr>
          <p:cNvSpPr/>
          <p:nvPr/>
        </p:nvSpPr>
        <p:spPr>
          <a:xfrm>
            <a:off x="10670064" y="1196346"/>
            <a:ext cx="1509989" cy="46967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9659 w 10000"/>
              <a:gd name="connsiteY2" fmla="*/ 6504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7228"/>
              <a:gd name="connsiteX1" fmla="*/ 10000 w 10000"/>
              <a:gd name="connsiteY1" fmla="*/ 0 h 7228"/>
              <a:gd name="connsiteX2" fmla="*/ 9659 w 10000"/>
              <a:gd name="connsiteY2" fmla="*/ 6504 h 7228"/>
              <a:gd name="connsiteX3" fmla="*/ 68 w 10000"/>
              <a:gd name="connsiteY3" fmla="*/ 7228 h 7228"/>
              <a:gd name="connsiteX4" fmla="*/ 0 w 10000"/>
              <a:gd name="connsiteY4" fmla="*/ 2000 h 7228"/>
              <a:gd name="connsiteX0" fmla="*/ 0 w 9795"/>
              <a:gd name="connsiteY0" fmla="*/ 2702 h 9935"/>
              <a:gd name="connsiteX1" fmla="*/ 9795 w 9795"/>
              <a:gd name="connsiteY1" fmla="*/ 0 h 9935"/>
              <a:gd name="connsiteX2" fmla="*/ 9659 w 9795"/>
              <a:gd name="connsiteY2" fmla="*/ 8933 h 9935"/>
              <a:gd name="connsiteX3" fmla="*/ 68 w 9795"/>
              <a:gd name="connsiteY3" fmla="*/ 9935 h 9935"/>
              <a:gd name="connsiteX4" fmla="*/ 0 w 9795"/>
              <a:gd name="connsiteY4" fmla="*/ 2702 h 9935"/>
              <a:gd name="connsiteX0" fmla="*/ 0 w 10000"/>
              <a:gd name="connsiteY0" fmla="*/ 2720 h 10658"/>
              <a:gd name="connsiteX1" fmla="*/ 10000 w 10000"/>
              <a:gd name="connsiteY1" fmla="*/ 0 h 10658"/>
              <a:gd name="connsiteX2" fmla="*/ 9861 w 10000"/>
              <a:gd name="connsiteY2" fmla="*/ 8991 h 10658"/>
              <a:gd name="connsiteX3" fmla="*/ 695 w 10000"/>
              <a:gd name="connsiteY3" fmla="*/ 10658 h 10658"/>
              <a:gd name="connsiteX4" fmla="*/ 0 w 10000"/>
              <a:gd name="connsiteY4" fmla="*/ 2720 h 10658"/>
              <a:gd name="connsiteX0" fmla="*/ 768 w 9306"/>
              <a:gd name="connsiteY0" fmla="*/ 2391 h 10658"/>
              <a:gd name="connsiteX1" fmla="*/ 9306 w 9306"/>
              <a:gd name="connsiteY1" fmla="*/ 0 h 10658"/>
              <a:gd name="connsiteX2" fmla="*/ 9167 w 9306"/>
              <a:gd name="connsiteY2" fmla="*/ 8991 h 10658"/>
              <a:gd name="connsiteX3" fmla="*/ 1 w 9306"/>
              <a:gd name="connsiteY3" fmla="*/ 10658 h 10658"/>
              <a:gd name="connsiteX4" fmla="*/ 768 w 9306"/>
              <a:gd name="connsiteY4" fmla="*/ 2391 h 10658"/>
              <a:gd name="connsiteX0" fmla="*/ 824 w 9999"/>
              <a:gd name="connsiteY0" fmla="*/ 2243 h 10000"/>
              <a:gd name="connsiteX1" fmla="*/ 9999 w 9999"/>
              <a:gd name="connsiteY1" fmla="*/ 0 h 10000"/>
              <a:gd name="connsiteX2" fmla="*/ 9850 w 9999"/>
              <a:gd name="connsiteY2" fmla="*/ 8436 h 10000"/>
              <a:gd name="connsiteX3" fmla="*/ 0 w 9999"/>
              <a:gd name="connsiteY3" fmla="*/ 10000 h 10000"/>
              <a:gd name="connsiteX4" fmla="*/ 824 w 9999"/>
              <a:gd name="connsiteY4" fmla="*/ 2243 h 10000"/>
              <a:gd name="connsiteX0" fmla="*/ 824 w 10374"/>
              <a:gd name="connsiteY0" fmla="*/ 83 h 7840"/>
              <a:gd name="connsiteX1" fmla="*/ 10374 w 10374"/>
              <a:gd name="connsiteY1" fmla="*/ 0 h 7840"/>
              <a:gd name="connsiteX2" fmla="*/ 9851 w 10374"/>
              <a:gd name="connsiteY2" fmla="*/ 6276 h 7840"/>
              <a:gd name="connsiteX3" fmla="*/ 0 w 10374"/>
              <a:gd name="connsiteY3" fmla="*/ 7840 h 7840"/>
              <a:gd name="connsiteX4" fmla="*/ 824 w 10374"/>
              <a:gd name="connsiteY4" fmla="*/ 83 h 7840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289 w 9495"/>
              <a:gd name="connsiteY0" fmla="*/ 106 h 10237"/>
              <a:gd name="connsiteX1" fmla="*/ 9495 w 9495"/>
              <a:gd name="connsiteY1" fmla="*/ 0 h 10237"/>
              <a:gd name="connsiteX2" fmla="*/ 9424 w 9495"/>
              <a:gd name="connsiteY2" fmla="*/ 10157 h 10237"/>
              <a:gd name="connsiteX3" fmla="*/ 0 w 9495"/>
              <a:gd name="connsiteY3" fmla="*/ 10236 h 10237"/>
              <a:gd name="connsiteX4" fmla="*/ 289 w 9495"/>
              <a:gd name="connsiteY4" fmla="*/ 106 h 10237"/>
              <a:gd name="connsiteX0" fmla="*/ 304 w 9946"/>
              <a:gd name="connsiteY0" fmla="*/ 694 h 10590"/>
              <a:gd name="connsiteX1" fmla="*/ 9696 w 9946"/>
              <a:gd name="connsiteY1" fmla="*/ 0 h 10590"/>
              <a:gd name="connsiteX2" fmla="*/ 9925 w 9946"/>
              <a:gd name="connsiteY2" fmla="*/ 10512 h 10590"/>
              <a:gd name="connsiteX3" fmla="*/ 0 w 9946"/>
              <a:gd name="connsiteY3" fmla="*/ 10589 h 10590"/>
              <a:gd name="connsiteX4" fmla="*/ 304 w 9946"/>
              <a:gd name="connsiteY4" fmla="*/ 694 h 1059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4"/>
              <a:gd name="connsiteX1" fmla="*/ 9749 w 10000"/>
              <a:gd name="connsiteY1" fmla="*/ 0 h 10004"/>
              <a:gd name="connsiteX2" fmla="*/ 9979 w 10000"/>
              <a:gd name="connsiteY2" fmla="*/ 9926 h 10004"/>
              <a:gd name="connsiteX3" fmla="*/ 0 w 10000"/>
              <a:gd name="connsiteY3" fmla="*/ 9999 h 10004"/>
              <a:gd name="connsiteX4" fmla="*/ 306 w 10000"/>
              <a:gd name="connsiteY4" fmla="*/ 655 h 10004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54"/>
              <a:gd name="connsiteY0" fmla="*/ 655 h 10185"/>
              <a:gd name="connsiteX1" fmla="*/ 10054 w 10054"/>
              <a:gd name="connsiteY1" fmla="*/ 0 h 10185"/>
              <a:gd name="connsiteX2" fmla="*/ 9979 w 10054"/>
              <a:gd name="connsiteY2" fmla="*/ 9926 h 10185"/>
              <a:gd name="connsiteX3" fmla="*/ 0 w 10054"/>
              <a:gd name="connsiteY3" fmla="*/ 9999 h 10185"/>
              <a:gd name="connsiteX4" fmla="*/ 306 w 10054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109 w 12858"/>
              <a:gd name="connsiteY0" fmla="*/ 510 h 10088"/>
              <a:gd name="connsiteX1" fmla="*/ 12679 w 12858"/>
              <a:gd name="connsiteY1" fmla="*/ 0 h 10088"/>
              <a:gd name="connsiteX2" fmla="*/ 12833 w 12858"/>
              <a:gd name="connsiteY2" fmla="*/ 9829 h 10088"/>
              <a:gd name="connsiteX3" fmla="*/ 2625 w 12858"/>
              <a:gd name="connsiteY3" fmla="*/ 9902 h 10088"/>
              <a:gd name="connsiteX4" fmla="*/ 109 w 12858"/>
              <a:gd name="connsiteY4" fmla="*/ 510 h 10088"/>
              <a:gd name="connsiteX0" fmla="*/ 89 w 12838"/>
              <a:gd name="connsiteY0" fmla="*/ 510 h 10088"/>
              <a:gd name="connsiteX1" fmla="*/ 12659 w 12838"/>
              <a:gd name="connsiteY1" fmla="*/ 0 h 10088"/>
              <a:gd name="connsiteX2" fmla="*/ 12813 w 12838"/>
              <a:gd name="connsiteY2" fmla="*/ 9829 h 10088"/>
              <a:gd name="connsiteX3" fmla="*/ 4411 w 12838"/>
              <a:gd name="connsiteY3" fmla="*/ 9902 h 10088"/>
              <a:gd name="connsiteX4" fmla="*/ 89 w 12838"/>
              <a:gd name="connsiteY4" fmla="*/ 510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406 w 18000"/>
              <a:gd name="connsiteY0" fmla="*/ 0 h 10474"/>
              <a:gd name="connsiteX1" fmla="*/ 17821 w 18000"/>
              <a:gd name="connsiteY1" fmla="*/ 386 h 10474"/>
              <a:gd name="connsiteX2" fmla="*/ 17975 w 18000"/>
              <a:gd name="connsiteY2" fmla="*/ 10215 h 10474"/>
              <a:gd name="connsiteX3" fmla="*/ 9573 w 18000"/>
              <a:gd name="connsiteY3" fmla="*/ 10288 h 10474"/>
              <a:gd name="connsiteX4" fmla="*/ 406 w 18000"/>
              <a:gd name="connsiteY4" fmla="*/ 0 h 10474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698"/>
              <a:gd name="connsiteX1" fmla="*/ 18414 w 18414"/>
              <a:gd name="connsiteY1" fmla="*/ 0 h 10698"/>
              <a:gd name="connsiteX2" fmla="*/ 18125 w 18414"/>
              <a:gd name="connsiteY2" fmla="*/ 10458 h 10698"/>
              <a:gd name="connsiteX3" fmla="*/ 9723 w 18414"/>
              <a:gd name="connsiteY3" fmla="*/ 10531 h 10698"/>
              <a:gd name="connsiteX4" fmla="*/ 9433 w 18414"/>
              <a:gd name="connsiteY4" fmla="*/ 2518 h 10698"/>
              <a:gd name="connsiteX5" fmla="*/ 556 w 18414"/>
              <a:gd name="connsiteY5" fmla="*/ 243 h 10698"/>
              <a:gd name="connsiteX0" fmla="*/ 556 w 18414"/>
              <a:gd name="connsiteY0" fmla="*/ 243 h 10531"/>
              <a:gd name="connsiteX1" fmla="*/ 18414 w 18414"/>
              <a:gd name="connsiteY1" fmla="*/ 0 h 10531"/>
              <a:gd name="connsiteX2" fmla="*/ 18125 w 18414"/>
              <a:gd name="connsiteY2" fmla="*/ 10458 h 10531"/>
              <a:gd name="connsiteX3" fmla="*/ 9723 w 18414"/>
              <a:gd name="connsiteY3" fmla="*/ 10531 h 10531"/>
              <a:gd name="connsiteX4" fmla="*/ 9433 w 18414"/>
              <a:gd name="connsiteY4" fmla="*/ 2518 h 10531"/>
              <a:gd name="connsiteX5" fmla="*/ 556 w 18414"/>
              <a:gd name="connsiteY5" fmla="*/ 243 h 10531"/>
              <a:gd name="connsiteX0" fmla="*/ 556 w 18414"/>
              <a:gd name="connsiteY0" fmla="*/ 243 h 10623"/>
              <a:gd name="connsiteX1" fmla="*/ 18414 w 18414"/>
              <a:gd name="connsiteY1" fmla="*/ 0 h 10623"/>
              <a:gd name="connsiteX2" fmla="*/ 18125 w 18414"/>
              <a:gd name="connsiteY2" fmla="*/ 10458 h 10623"/>
              <a:gd name="connsiteX3" fmla="*/ 9723 w 18414"/>
              <a:gd name="connsiteY3" fmla="*/ 10531 h 10623"/>
              <a:gd name="connsiteX4" fmla="*/ 9433 w 18414"/>
              <a:gd name="connsiteY4" fmla="*/ 2518 h 10623"/>
              <a:gd name="connsiteX5" fmla="*/ 556 w 18414"/>
              <a:gd name="connsiteY5" fmla="*/ 243 h 10623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71 w 18429"/>
              <a:gd name="connsiteY0" fmla="*/ 243 h 10694"/>
              <a:gd name="connsiteX1" fmla="*/ 18429 w 18429"/>
              <a:gd name="connsiteY1" fmla="*/ 0 h 10694"/>
              <a:gd name="connsiteX2" fmla="*/ 18140 w 18429"/>
              <a:gd name="connsiteY2" fmla="*/ 10458 h 10694"/>
              <a:gd name="connsiteX3" fmla="*/ 10846 w 18429"/>
              <a:gd name="connsiteY3" fmla="*/ 10531 h 10694"/>
              <a:gd name="connsiteX4" fmla="*/ 9116 w 18429"/>
              <a:gd name="connsiteY4" fmla="*/ 2445 h 10694"/>
              <a:gd name="connsiteX5" fmla="*/ 571 w 18429"/>
              <a:gd name="connsiteY5" fmla="*/ 243 h 10694"/>
              <a:gd name="connsiteX0" fmla="*/ 591 w 18449"/>
              <a:gd name="connsiteY0" fmla="*/ 243 h 10694"/>
              <a:gd name="connsiteX1" fmla="*/ 18449 w 18449"/>
              <a:gd name="connsiteY1" fmla="*/ 0 h 10694"/>
              <a:gd name="connsiteX2" fmla="*/ 18160 w 18449"/>
              <a:gd name="connsiteY2" fmla="*/ 10458 h 10694"/>
              <a:gd name="connsiteX3" fmla="*/ 10866 w 18449"/>
              <a:gd name="connsiteY3" fmla="*/ 10531 h 10694"/>
              <a:gd name="connsiteX4" fmla="*/ 9136 w 18449"/>
              <a:gd name="connsiteY4" fmla="*/ 2445 h 10694"/>
              <a:gd name="connsiteX5" fmla="*/ 591 w 18449"/>
              <a:gd name="connsiteY5" fmla="*/ 243 h 10694"/>
              <a:gd name="connsiteX0" fmla="*/ 694 w 18552"/>
              <a:gd name="connsiteY0" fmla="*/ 243 h 10694"/>
              <a:gd name="connsiteX1" fmla="*/ 18552 w 18552"/>
              <a:gd name="connsiteY1" fmla="*/ 0 h 10694"/>
              <a:gd name="connsiteX2" fmla="*/ 18263 w 18552"/>
              <a:gd name="connsiteY2" fmla="*/ 10458 h 10694"/>
              <a:gd name="connsiteX3" fmla="*/ 10969 w 18552"/>
              <a:gd name="connsiteY3" fmla="*/ 10531 h 10694"/>
              <a:gd name="connsiteX4" fmla="*/ 9239 w 18552"/>
              <a:gd name="connsiteY4" fmla="*/ 2445 h 10694"/>
              <a:gd name="connsiteX5" fmla="*/ 694 w 18552"/>
              <a:gd name="connsiteY5" fmla="*/ 243 h 10694"/>
              <a:gd name="connsiteX0" fmla="*/ 582 w 18440"/>
              <a:gd name="connsiteY0" fmla="*/ 243 h 10694"/>
              <a:gd name="connsiteX1" fmla="*/ 18440 w 18440"/>
              <a:gd name="connsiteY1" fmla="*/ 0 h 10694"/>
              <a:gd name="connsiteX2" fmla="*/ 18151 w 18440"/>
              <a:gd name="connsiteY2" fmla="*/ 10458 h 10694"/>
              <a:gd name="connsiteX3" fmla="*/ 10857 w 18440"/>
              <a:gd name="connsiteY3" fmla="*/ 10531 h 10694"/>
              <a:gd name="connsiteX4" fmla="*/ 9127 w 18440"/>
              <a:gd name="connsiteY4" fmla="*/ 2445 h 10694"/>
              <a:gd name="connsiteX5" fmla="*/ 582 w 18440"/>
              <a:gd name="connsiteY5" fmla="*/ 243 h 10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0" h="10694">
                <a:moveTo>
                  <a:pt x="582" y="243"/>
                </a:moveTo>
                <a:cubicBezTo>
                  <a:pt x="4142" y="606"/>
                  <a:pt x="13581" y="993"/>
                  <a:pt x="18440" y="0"/>
                </a:cubicBezTo>
                <a:cubicBezTo>
                  <a:pt x="18313" y="3333"/>
                  <a:pt x="18279" y="7126"/>
                  <a:pt x="18151" y="10458"/>
                </a:cubicBezTo>
                <a:cubicBezTo>
                  <a:pt x="15350" y="10797"/>
                  <a:pt x="13547" y="10725"/>
                  <a:pt x="10857" y="10531"/>
                </a:cubicBezTo>
                <a:cubicBezTo>
                  <a:pt x="11292" y="8155"/>
                  <a:pt x="10655" y="4160"/>
                  <a:pt x="9127" y="2445"/>
                </a:cubicBezTo>
                <a:cubicBezTo>
                  <a:pt x="7377" y="876"/>
                  <a:pt x="-2466" y="530"/>
                  <a:pt x="582" y="243"/>
                </a:cubicBezTo>
                <a:close/>
              </a:path>
            </a:pathLst>
          </a:custGeom>
          <a:solidFill>
            <a:srgbClr val="3966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FE5B780-BCC7-4141-AA69-9F8B00602631}"/>
              </a:ext>
            </a:extLst>
          </p:cNvPr>
          <p:cNvSpPr txBox="1"/>
          <p:nvPr/>
        </p:nvSpPr>
        <p:spPr>
          <a:xfrm>
            <a:off x="11621386" y="1945758"/>
            <a:ext cx="382772" cy="3838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JOBS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FOR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JANTA</a:t>
            </a:r>
            <a:endParaRPr lang="en-IN" sz="2000" b="1" dirty="0">
              <a:solidFill>
                <a:prstClr val="white"/>
              </a:solidFill>
              <a:latin typeface="Aileron Heavy" panose="00000A00000000000000" pitchFamily="50" charset="0"/>
            </a:endParaRPr>
          </a:p>
        </p:txBody>
      </p:sp>
      <p:sp>
        <p:nvSpPr>
          <p:cNvPr id="8" name="Flowchart: Manual Operation 7">
            <a:extLst>
              <a:ext uri="{FF2B5EF4-FFF2-40B4-BE49-F238E27FC236}">
                <a16:creationId xmlns="" xmlns:a16="http://schemas.microsoft.com/office/drawing/2014/main" id="{F6A25CFE-8A0E-47AC-A342-F393F7EFFC45}"/>
              </a:ext>
            </a:extLst>
          </p:cNvPr>
          <p:cNvSpPr/>
          <p:nvPr/>
        </p:nvSpPr>
        <p:spPr>
          <a:xfrm>
            <a:off x="10142089" y="211709"/>
            <a:ext cx="2049911" cy="11477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626"/>
              <a:gd name="connsiteX1" fmla="*/ 10000 w 10000"/>
              <a:gd name="connsiteY1" fmla="*/ 0 h 10626"/>
              <a:gd name="connsiteX2" fmla="*/ 8000 w 10000"/>
              <a:gd name="connsiteY2" fmla="*/ 10000 h 10626"/>
              <a:gd name="connsiteX3" fmla="*/ 2000 w 10000"/>
              <a:gd name="connsiteY3" fmla="*/ 10000 h 10626"/>
              <a:gd name="connsiteX4" fmla="*/ 0 w 10000"/>
              <a:gd name="connsiteY4" fmla="*/ 0 h 10626"/>
              <a:gd name="connsiteX0" fmla="*/ 0 w 10000"/>
              <a:gd name="connsiteY0" fmla="*/ 0 h 11094"/>
              <a:gd name="connsiteX1" fmla="*/ 10000 w 10000"/>
              <a:gd name="connsiteY1" fmla="*/ 0 h 11094"/>
              <a:gd name="connsiteX2" fmla="*/ 8000 w 10000"/>
              <a:gd name="connsiteY2" fmla="*/ 10000 h 11094"/>
              <a:gd name="connsiteX3" fmla="*/ 2000 w 10000"/>
              <a:gd name="connsiteY3" fmla="*/ 10000 h 11094"/>
              <a:gd name="connsiteX4" fmla="*/ 0 w 10000"/>
              <a:gd name="connsiteY4" fmla="*/ 0 h 11094"/>
              <a:gd name="connsiteX0" fmla="*/ 0 w 10744"/>
              <a:gd name="connsiteY0" fmla="*/ 0 h 11047"/>
              <a:gd name="connsiteX1" fmla="*/ 10000 w 10744"/>
              <a:gd name="connsiteY1" fmla="*/ 0 h 11047"/>
              <a:gd name="connsiteX2" fmla="*/ 10744 w 10744"/>
              <a:gd name="connsiteY2" fmla="*/ 9899 h 11047"/>
              <a:gd name="connsiteX3" fmla="*/ 2000 w 10744"/>
              <a:gd name="connsiteY3" fmla="*/ 10000 h 11047"/>
              <a:gd name="connsiteX4" fmla="*/ 0 w 10744"/>
              <a:gd name="connsiteY4" fmla="*/ 0 h 11047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937 w 11681"/>
              <a:gd name="connsiteY0" fmla="*/ 2718 h 13765"/>
              <a:gd name="connsiteX1" fmla="*/ 11599 w 11681"/>
              <a:gd name="connsiteY1" fmla="*/ 0 h 13765"/>
              <a:gd name="connsiteX2" fmla="*/ 11681 w 11681"/>
              <a:gd name="connsiteY2" fmla="*/ 12617 h 13765"/>
              <a:gd name="connsiteX3" fmla="*/ 2937 w 11681"/>
              <a:gd name="connsiteY3" fmla="*/ 12718 h 13765"/>
              <a:gd name="connsiteX4" fmla="*/ 937 w 11681"/>
              <a:gd name="connsiteY4" fmla="*/ 2718 h 13765"/>
              <a:gd name="connsiteX0" fmla="*/ 1100 w 11844"/>
              <a:gd name="connsiteY0" fmla="*/ 2718 h 13765"/>
              <a:gd name="connsiteX1" fmla="*/ 11762 w 11844"/>
              <a:gd name="connsiteY1" fmla="*/ 0 h 13765"/>
              <a:gd name="connsiteX2" fmla="*/ 11844 w 11844"/>
              <a:gd name="connsiteY2" fmla="*/ 12617 h 13765"/>
              <a:gd name="connsiteX3" fmla="*/ 3100 w 11844"/>
              <a:gd name="connsiteY3" fmla="*/ 12718 h 13765"/>
              <a:gd name="connsiteX4" fmla="*/ 1100 w 11844"/>
              <a:gd name="connsiteY4" fmla="*/ 2718 h 13765"/>
              <a:gd name="connsiteX0" fmla="*/ 1100 w 12330"/>
              <a:gd name="connsiteY0" fmla="*/ 2819 h 13866"/>
              <a:gd name="connsiteX1" fmla="*/ 12330 w 12330"/>
              <a:gd name="connsiteY1" fmla="*/ 0 h 13866"/>
              <a:gd name="connsiteX2" fmla="*/ 11844 w 12330"/>
              <a:gd name="connsiteY2" fmla="*/ 12718 h 13866"/>
              <a:gd name="connsiteX3" fmla="*/ 3100 w 12330"/>
              <a:gd name="connsiteY3" fmla="*/ 12819 h 13866"/>
              <a:gd name="connsiteX4" fmla="*/ 1100 w 12330"/>
              <a:gd name="connsiteY4" fmla="*/ 2819 h 13866"/>
              <a:gd name="connsiteX0" fmla="*/ 1100 w 12336"/>
              <a:gd name="connsiteY0" fmla="*/ 2819 h 13820"/>
              <a:gd name="connsiteX1" fmla="*/ 12330 w 12336"/>
              <a:gd name="connsiteY1" fmla="*/ 0 h 13820"/>
              <a:gd name="connsiteX2" fmla="*/ 12317 w 12336"/>
              <a:gd name="connsiteY2" fmla="*/ 12617 h 13820"/>
              <a:gd name="connsiteX3" fmla="*/ 3100 w 12336"/>
              <a:gd name="connsiteY3" fmla="*/ 12819 h 13820"/>
              <a:gd name="connsiteX4" fmla="*/ 1100 w 12336"/>
              <a:gd name="connsiteY4" fmla="*/ 2819 h 13820"/>
              <a:gd name="connsiteX0" fmla="*/ 1100 w 12336"/>
              <a:gd name="connsiteY0" fmla="*/ 2819 h 15559"/>
              <a:gd name="connsiteX1" fmla="*/ 12330 w 12336"/>
              <a:gd name="connsiteY1" fmla="*/ 0 h 15559"/>
              <a:gd name="connsiteX2" fmla="*/ 12317 w 12336"/>
              <a:gd name="connsiteY2" fmla="*/ 12617 h 15559"/>
              <a:gd name="connsiteX3" fmla="*/ 3100 w 12336"/>
              <a:gd name="connsiteY3" fmla="*/ 12819 h 15559"/>
              <a:gd name="connsiteX4" fmla="*/ 1100 w 12336"/>
              <a:gd name="connsiteY4" fmla="*/ 2819 h 15559"/>
              <a:gd name="connsiteX0" fmla="*/ 1189 w 12425"/>
              <a:gd name="connsiteY0" fmla="*/ 2819 h 15559"/>
              <a:gd name="connsiteX1" fmla="*/ 12419 w 12425"/>
              <a:gd name="connsiteY1" fmla="*/ 0 h 15559"/>
              <a:gd name="connsiteX2" fmla="*/ 12406 w 12425"/>
              <a:gd name="connsiteY2" fmla="*/ 12617 h 15559"/>
              <a:gd name="connsiteX3" fmla="*/ 3189 w 12425"/>
              <a:gd name="connsiteY3" fmla="*/ 12819 h 15559"/>
              <a:gd name="connsiteX4" fmla="*/ 1189 w 12425"/>
              <a:gd name="connsiteY4" fmla="*/ 2819 h 15559"/>
              <a:gd name="connsiteX0" fmla="*/ 1189 w 12425"/>
              <a:gd name="connsiteY0" fmla="*/ 2819 h 15587"/>
              <a:gd name="connsiteX1" fmla="*/ 12419 w 12425"/>
              <a:gd name="connsiteY1" fmla="*/ 0 h 15587"/>
              <a:gd name="connsiteX2" fmla="*/ 12406 w 12425"/>
              <a:gd name="connsiteY2" fmla="*/ 12617 h 15587"/>
              <a:gd name="connsiteX3" fmla="*/ 3189 w 12425"/>
              <a:gd name="connsiteY3" fmla="*/ 12819 h 15587"/>
              <a:gd name="connsiteX4" fmla="*/ 1189 w 12425"/>
              <a:gd name="connsiteY4" fmla="*/ 2819 h 15587"/>
              <a:gd name="connsiteX0" fmla="*/ 1171 w 12407"/>
              <a:gd name="connsiteY0" fmla="*/ 2819 h 15587"/>
              <a:gd name="connsiteX1" fmla="*/ 12401 w 12407"/>
              <a:gd name="connsiteY1" fmla="*/ 0 h 15587"/>
              <a:gd name="connsiteX2" fmla="*/ 12388 w 12407"/>
              <a:gd name="connsiteY2" fmla="*/ 12617 h 15587"/>
              <a:gd name="connsiteX3" fmla="*/ 3171 w 12407"/>
              <a:gd name="connsiteY3" fmla="*/ 12819 h 15587"/>
              <a:gd name="connsiteX4" fmla="*/ 1171 w 12407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266"/>
              <a:gd name="connsiteX1" fmla="*/ 11409 w 11415"/>
              <a:gd name="connsiteY1" fmla="*/ 0 h 15266"/>
              <a:gd name="connsiteX2" fmla="*/ 11396 w 11415"/>
              <a:gd name="connsiteY2" fmla="*/ 12114 h 15266"/>
              <a:gd name="connsiteX3" fmla="*/ 2179 w 11415"/>
              <a:gd name="connsiteY3" fmla="*/ 12819 h 15266"/>
              <a:gd name="connsiteX4" fmla="*/ 179 w 11415"/>
              <a:gd name="connsiteY4" fmla="*/ 2819 h 15266"/>
              <a:gd name="connsiteX0" fmla="*/ 209 w 11445"/>
              <a:gd name="connsiteY0" fmla="*/ 2819 h 14638"/>
              <a:gd name="connsiteX1" fmla="*/ 11439 w 11445"/>
              <a:gd name="connsiteY1" fmla="*/ 0 h 14638"/>
              <a:gd name="connsiteX2" fmla="*/ 11426 w 11445"/>
              <a:gd name="connsiteY2" fmla="*/ 12114 h 14638"/>
              <a:gd name="connsiteX3" fmla="*/ 2026 w 11445"/>
              <a:gd name="connsiteY3" fmla="*/ 10806 h 14638"/>
              <a:gd name="connsiteX4" fmla="*/ 209 w 11445"/>
              <a:gd name="connsiteY4" fmla="*/ 2819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823"/>
              <a:gd name="connsiteX1" fmla="*/ 11859 w 11865"/>
              <a:gd name="connsiteY1" fmla="*/ 0 h 14823"/>
              <a:gd name="connsiteX2" fmla="*/ 11846 w 11865"/>
              <a:gd name="connsiteY2" fmla="*/ 12114 h 14823"/>
              <a:gd name="connsiteX3" fmla="*/ 2446 w 11865"/>
              <a:gd name="connsiteY3" fmla="*/ 10806 h 14823"/>
              <a:gd name="connsiteX4" fmla="*/ 140 w 11865"/>
              <a:gd name="connsiteY4" fmla="*/ 504 h 14823"/>
              <a:gd name="connsiteX0" fmla="*/ 140 w 11865"/>
              <a:gd name="connsiteY0" fmla="*/ 504 h 15493"/>
              <a:gd name="connsiteX1" fmla="*/ 11859 w 11865"/>
              <a:gd name="connsiteY1" fmla="*/ 0 h 15493"/>
              <a:gd name="connsiteX2" fmla="*/ 11846 w 11865"/>
              <a:gd name="connsiteY2" fmla="*/ 12114 h 15493"/>
              <a:gd name="connsiteX3" fmla="*/ 2446 w 11865"/>
              <a:gd name="connsiteY3" fmla="*/ 10806 h 15493"/>
              <a:gd name="connsiteX4" fmla="*/ 140 w 11865"/>
              <a:gd name="connsiteY4" fmla="*/ 504 h 15493"/>
              <a:gd name="connsiteX0" fmla="*/ 135 w 11860"/>
              <a:gd name="connsiteY0" fmla="*/ 504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504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264 w 11989"/>
              <a:gd name="connsiteY0" fmla="*/ 101 h 15383"/>
              <a:gd name="connsiteX1" fmla="*/ 11983 w 11989"/>
              <a:gd name="connsiteY1" fmla="*/ 0 h 15383"/>
              <a:gd name="connsiteX2" fmla="*/ 11970 w 11989"/>
              <a:gd name="connsiteY2" fmla="*/ 12114 h 15383"/>
              <a:gd name="connsiteX3" fmla="*/ 1836 w 11989"/>
              <a:gd name="connsiteY3" fmla="*/ 10403 h 15383"/>
              <a:gd name="connsiteX4" fmla="*/ 264 w 11989"/>
              <a:gd name="connsiteY4" fmla="*/ 101 h 15383"/>
              <a:gd name="connsiteX0" fmla="*/ 169 w 11894"/>
              <a:gd name="connsiteY0" fmla="*/ 101 h 15383"/>
              <a:gd name="connsiteX1" fmla="*/ 11888 w 11894"/>
              <a:gd name="connsiteY1" fmla="*/ 0 h 15383"/>
              <a:gd name="connsiteX2" fmla="*/ 11875 w 11894"/>
              <a:gd name="connsiteY2" fmla="*/ 12114 h 15383"/>
              <a:gd name="connsiteX3" fmla="*/ 1741 w 11894"/>
              <a:gd name="connsiteY3" fmla="*/ 10403 h 15383"/>
              <a:gd name="connsiteX4" fmla="*/ 169 w 11894"/>
              <a:gd name="connsiteY4" fmla="*/ 101 h 15383"/>
              <a:gd name="connsiteX0" fmla="*/ 169 w 11894"/>
              <a:gd name="connsiteY0" fmla="*/ 101 h 15499"/>
              <a:gd name="connsiteX1" fmla="*/ 11888 w 11894"/>
              <a:gd name="connsiteY1" fmla="*/ 0 h 15499"/>
              <a:gd name="connsiteX2" fmla="*/ 11875 w 11894"/>
              <a:gd name="connsiteY2" fmla="*/ 12114 h 15499"/>
              <a:gd name="connsiteX3" fmla="*/ 1741 w 11894"/>
              <a:gd name="connsiteY3" fmla="*/ 10403 h 15499"/>
              <a:gd name="connsiteX4" fmla="*/ 169 w 11894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50 w 11975"/>
              <a:gd name="connsiteY0" fmla="*/ 101 h 15288"/>
              <a:gd name="connsiteX1" fmla="*/ 11969 w 11975"/>
              <a:gd name="connsiteY1" fmla="*/ 0 h 15288"/>
              <a:gd name="connsiteX2" fmla="*/ 11956 w 11975"/>
              <a:gd name="connsiteY2" fmla="*/ 12114 h 15288"/>
              <a:gd name="connsiteX3" fmla="*/ 1883 w 11975"/>
              <a:gd name="connsiteY3" fmla="*/ 9598 h 15288"/>
              <a:gd name="connsiteX4" fmla="*/ 250 w 11975"/>
              <a:gd name="connsiteY4" fmla="*/ 101 h 15288"/>
              <a:gd name="connsiteX0" fmla="*/ 250 w 11975"/>
              <a:gd name="connsiteY0" fmla="*/ 101 h 15537"/>
              <a:gd name="connsiteX1" fmla="*/ 11969 w 11975"/>
              <a:gd name="connsiteY1" fmla="*/ 0 h 15537"/>
              <a:gd name="connsiteX2" fmla="*/ 11956 w 11975"/>
              <a:gd name="connsiteY2" fmla="*/ 12114 h 15537"/>
              <a:gd name="connsiteX3" fmla="*/ 1883 w 11975"/>
              <a:gd name="connsiteY3" fmla="*/ 9598 h 15537"/>
              <a:gd name="connsiteX4" fmla="*/ 250 w 11975"/>
              <a:gd name="connsiteY4" fmla="*/ 101 h 15537"/>
              <a:gd name="connsiteX0" fmla="*/ 250 w 11975"/>
              <a:gd name="connsiteY0" fmla="*/ 101 h 14629"/>
              <a:gd name="connsiteX1" fmla="*/ 11969 w 11975"/>
              <a:gd name="connsiteY1" fmla="*/ 0 h 14629"/>
              <a:gd name="connsiteX2" fmla="*/ 11956 w 11975"/>
              <a:gd name="connsiteY2" fmla="*/ 10805 h 14629"/>
              <a:gd name="connsiteX3" fmla="*/ 1883 w 11975"/>
              <a:gd name="connsiteY3" fmla="*/ 9598 h 14629"/>
              <a:gd name="connsiteX4" fmla="*/ 250 w 11975"/>
              <a:gd name="connsiteY4" fmla="*/ 101 h 14629"/>
              <a:gd name="connsiteX0" fmla="*/ 250 w 11975"/>
              <a:gd name="connsiteY0" fmla="*/ 101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101 h 15377"/>
              <a:gd name="connsiteX0" fmla="*/ 250 w 11975"/>
              <a:gd name="connsiteY0" fmla="*/ 2014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2014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73 w 12059"/>
              <a:gd name="connsiteY0" fmla="*/ 4229 h 15377"/>
              <a:gd name="connsiteX1" fmla="*/ 12053 w 12059"/>
              <a:gd name="connsiteY1" fmla="*/ 0 h 15377"/>
              <a:gd name="connsiteX2" fmla="*/ 12040 w 12059"/>
              <a:gd name="connsiteY2" fmla="*/ 10805 h 15377"/>
              <a:gd name="connsiteX3" fmla="*/ 1967 w 12059"/>
              <a:gd name="connsiteY3" fmla="*/ 9598 h 15377"/>
              <a:gd name="connsiteX4" fmla="*/ 273 w 12059"/>
              <a:gd name="connsiteY4" fmla="*/ 4229 h 15377"/>
              <a:gd name="connsiteX0" fmla="*/ 244 w 12030"/>
              <a:gd name="connsiteY0" fmla="*/ 4229 h 15722"/>
              <a:gd name="connsiteX1" fmla="*/ 12024 w 12030"/>
              <a:gd name="connsiteY1" fmla="*/ 0 h 15722"/>
              <a:gd name="connsiteX2" fmla="*/ 12011 w 12030"/>
              <a:gd name="connsiteY2" fmla="*/ 10805 h 15722"/>
              <a:gd name="connsiteX3" fmla="*/ 2060 w 12030"/>
              <a:gd name="connsiteY3" fmla="*/ 10605 h 15722"/>
              <a:gd name="connsiteX4" fmla="*/ 244 w 12030"/>
              <a:gd name="connsiteY4" fmla="*/ 4229 h 15722"/>
              <a:gd name="connsiteX0" fmla="*/ 244 w 12030"/>
              <a:gd name="connsiteY0" fmla="*/ 4229 h 15140"/>
              <a:gd name="connsiteX1" fmla="*/ 12024 w 12030"/>
              <a:gd name="connsiteY1" fmla="*/ 0 h 15140"/>
              <a:gd name="connsiteX2" fmla="*/ 12011 w 12030"/>
              <a:gd name="connsiteY2" fmla="*/ 10805 h 15140"/>
              <a:gd name="connsiteX3" fmla="*/ 2060 w 12030"/>
              <a:gd name="connsiteY3" fmla="*/ 10605 h 15140"/>
              <a:gd name="connsiteX4" fmla="*/ 244 w 12030"/>
              <a:gd name="connsiteY4" fmla="*/ 4229 h 15140"/>
              <a:gd name="connsiteX0" fmla="*/ 244 w 12030"/>
              <a:gd name="connsiteY0" fmla="*/ 4229 h 12766"/>
              <a:gd name="connsiteX1" fmla="*/ 12024 w 12030"/>
              <a:gd name="connsiteY1" fmla="*/ 0 h 12766"/>
              <a:gd name="connsiteX2" fmla="*/ 12011 w 12030"/>
              <a:gd name="connsiteY2" fmla="*/ 10805 h 12766"/>
              <a:gd name="connsiteX3" fmla="*/ 2060 w 12030"/>
              <a:gd name="connsiteY3" fmla="*/ 10605 h 12766"/>
              <a:gd name="connsiteX4" fmla="*/ 244 w 12030"/>
              <a:gd name="connsiteY4" fmla="*/ 4229 h 12766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275"/>
              <a:gd name="connsiteX1" fmla="*/ 12024 w 12030"/>
              <a:gd name="connsiteY1" fmla="*/ 0 h 15275"/>
              <a:gd name="connsiteX2" fmla="*/ 12011 w 12030"/>
              <a:gd name="connsiteY2" fmla="*/ 10805 h 15275"/>
              <a:gd name="connsiteX3" fmla="*/ 2060 w 12030"/>
              <a:gd name="connsiteY3" fmla="*/ 10605 h 15275"/>
              <a:gd name="connsiteX4" fmla="*/ 244 w 12030"/>
              <a:gd name="connsiteY4" fmla="*/ 4229 h 15275"/>
              <a:gd name="connsiteX0" fmla="*/ 211 w 11997"/>
              <a:gd name="connsiteY0" fmla="*/ 4229 h 15275"/>
              <a:gd name="connsiteX1" fmla="*/ 11991 w 11997"/>
              <a:gd name="connsiteY1" fmla="*/ 0 h 15275"/>
              <a:gd name="connsiteX2" fmla="*/ 11978 w 11997"/>
              <a:gd name="connsiteY2" fmla="*/ 10805 h 15275"/>
              <a:gd name="connsiteX3" fmla="*/ 2027 w 11997"/>
              <a:gd name="connsiteY3" fmla="*/ 10605 h 15275"/>
              <a:gd name="connsiteX4" fmla="*/ 211 w 11997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3656"/>
              <a:gd name="connsiteX1" fmla="*/ 11780 w 11786"/>
              <a:gd name="connsiteY1" fmla="*/ 0 h 13656"/>
              <a:gd name="connsiteX2" fmla="*/ 11767 w 11786"/>
              <a:gd name="connsiteY2" fmla="*/ 8490 h 13656"/>
              <a:gd name="connsiteX3" fmla="*/ 1816 w 11786"/>
              <a:gd name="connsiteY3" fmla="*/ 8290 h 13656"/>
              <a:gd name="connsiteX4" fmla="*/ 0 w 11786"/>
              <a:gd name="connsiteY4" fmla="*/ 1914 h 13656"/>
              <a:gd name="connsiteX0" fmla="*/ 0 w 11786"/>
              <a:gd name="connsiteY0" fmla="*/ 1914 h 13403"/>
              <a:gd name="connsiteX1" fmla="*/ 11780 w 11786"/>
              <a:gd name="connsiteY1" fmla="*/ 0 h 13403"/>
              <a:gd name="connsiteX2" fmla="*/ 11767 w 11786"/>
              <a:gd name="connsiteY2" fmla="*/ 8490 h 13403"/>
              <a:gd name="connsiteX3" fmla="*/ 1816 w 11786"/>
              <a:gd name="connsiteY3" fmla="*/ 8290 h 13403"/>
              <a:gd name="connsiteX4" fmla="*/ 0 w 11786"/>
              <a:gd name="connsiteY4" fmla="*/ 1914 h 13403"/>
              <a:gd name="connsiteX0" fmla="*/ 0 w 11786"/>
              <a:gd name="connsiteY0" fmla="*/ 1914 h 12943"/>
              <a:gd name="connsiteX1" fmla="*/ 11780 w 11786"/>
              <a:gd name="connsiteY1" fmla="*/ 0 h 12943"/>
              <a:gd name="connsiteX2" fmla="*/ 11767 w 11786"/>
              <a:gd name="connsiteY2" fmla="*/ 8490 h 12943"/>
              <a:gd name="connsiteX3" fmla="*/ 1694 w 11786"/>
              <a:gd name="connsiteY3" fmla="*/ 6981 h 12943"/>
              <a:gd name="connsiteX4" fmla="*/ 0 w 11786"/>
              <a:gd name="connsiteY4" fmla="*/ 1914 h 12943"/>
              <a:gd name="connsiteX0" fmla="*/ 0 w 11786"/>
              <a:gd name="connsiteY0" fmla="*/ 1914 h 12152"/>
              <a:gd name="connsiteX1" fmla="*/ 11780 w 11786"/>
              <a:gd name="connsiteY1" fmla="*/ 0 h 12152"/>
              <a:gd name="connsiteX2" fmla="*/ 11767 w 11786"/>
              <a:gd name="connsiteY2" fmla="*/ 8490 h 12152"/>
              <a:gd name="connsiteX3" fmla="*/ 1694 w 11786"/>
              <a:gd name="connsiteY3" fmla="*/ 6981 h 12152"/>
              <a:gd name="connsiteX4" fmla="*/ 0 w 11786"/>
              <a:gd name="connsiteY4" fmla="*/ 1914 h 12152"/>
              <a:gd name="connsiteX0" fmla="*/ 0 w 11786"/>
              <a:gd name="connsiteY0" fmla="*/ 1914 h 10013"/>
              <a:gd name="connsiteX1" fmla="*/ 11780 w 11786"/>
              <a:gd name="connsiteY1" fmla="*/ 0 h 10013"/>
              <a:gd name="connsiteX2" fmla="*/ 11767 w 11786"/>
              <a:gd name="connsiteY2" fmla="*/ 8490 h 10013"/>
              <a:gd name="connsiteX3" fmla="*/ 1694 w 11786"/>
              <a:gd name="connsiteY3" fmla="*/ 6981 h 10013"/>
              <a:gd name="connsiteX4" fmla="*/ 0 w 11786"/>
              <a:gd name="connsiteY4" fmla="*/ 1914 h 10013"/>
              <a:gd name="connsiteX0" fmla="*/ 0 w 11786"/>
              <a:gd name="connsiteY0" fmla="*/ 1914 h 10291"/>
              <a:gd name="connsiteX1" fmla="*/ 11780 w 11786"/>
              <a:gd name="connsiteY1" fmla="*/ 0 h 10291"/>
              <a:gd name="connsiteX2" fmla="*/ 11767 w 11786"/>
              <a:gd name="connsiteY2" fmla="*/ 8490 h 10291"/>
              <a:gd name="connsiteX3" fmla="*/ 1449 w 11786"/>
              <a:gd name="connsiteY3" fmla="*/ 8088 h 10291"/>
              <a:gd name="connsiteX4" fmla="*/ 0 w 11786"/>
              <a:gd name="connsiteY4" fmla="*/ 1914 h 10291"/>
              <a:gd name="connsiteX0" fmla="*/ 0 w 11786"/>
              <a:gd name="connsiteY0" fmla="*/ 1914 h 10563"/>
              <a:gd name="connsiteX1" fmla="*/ 11780 w 11786"/>
              <a:gd name="connsiteY1" fmla="*/ 0 h 10563"/>
              <a:gd name="connsiteX2" fmla="*/ 11767 w 11786"/>
              <a:gd name="connsiteY2" fmla="*/ 8490 h 10563"/>
              <a:gd name="connsiteX3" fmla="*/ 1449 w 11786"/>
              <a:gd name="connsiteY3" fmla="*/ 8088 h 10563"/>
              <a:gd name="connsiteX4" fmla="*/ 0 w 11786"/>
              <a:gd name="connsiteY4" fmla="*/ 1914 h 10563"/>
              <a:gd name="connsiteX0" fmla="*/ 0 w 11786"/>
              <a:gd name="connsiteY0" fmla="*/ 1914 h 9852"/>
              <a:gd name="connsiteX1" fmla="*/ 11780 w 11786"/>
              <a:gd name="connsiteY1" fmla="*/ 0 h 9852"/>
              <a:gd name="connsiteX2" fmla="*/ 11767 w 11786"/>
              <a:gd name="connsiteY2" fmla="*/ 7886 h 9852"/>
              <a:gd name="connsiteX3" fmla="*/ 1449 w 11786"/>
              <a:gd name="connsiteY3" fmla="*/ 8088 h 9852"/>
              <a:gd name="connsiteX4" fmla="*/ 0 w 11786"/>
              <a:gd name="connsiteY4" fmla="*/ 1914 h 9852"/>
              <a:gd name="connsiteX0" fmla="*/ 0 w 10000"/>
              <a:gd name="connsiteY0" fmla="*/ 1943 h 10804"/>
              <a:gd name="connsiteX1" fmla="*/ 9995 w 10000"/>
              <a:gd name="connsiteY1" fmla="*/ 0 h 10804"/>
              <a:gd name="connsiteX2" fmla="*/ 9984 w 10000"/>
              <a:gd name="connsiteY2" fmla="*/ 8004 h 10804"/>
              <a:gd name="connsiteX3" fmla="*/ 1229 w 10000"/>
              <a:gd name="connsiteY3" fmla="*/ 8210 h 10804"/>
              <a:gd name="connsiteX4" fmla="*/ 0 w 10000"/>
              <a:gd name="connsiteY4" fmla="*/ 1943 h 10804"/>
              <a:gd name="connsiteX0" fmla="*/ 0 w 10000"/>
              <a:gd name="connsiteY0" fmla="*/ 1943 h 11029"/>
              <a:gd name="connsiteX1" fmla="*/ 9995 w 10000"/>
              <a:gd name="connsiteY1" fmla="*/ 0 h 11029"/>
              <a:gd name="connsiteX2" fmla="*/ 9984 w 10000"/>
              <a:gd name="connsiteY2" fmla="*/ 8004 h 11029"/>
              <a:gd name="connsiteX3" fmla="*/ 1229 w 10000"/>
              <a:gd name="connsiteY3" fmla="*/ 8210 h 11029"/>
              <a:gd name="connsiteX4" fmla="*/ 0 w 10000"/>
              <a:gd name="connsiteY4" fmla="*/ 1943 h 1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29">
                <a:moveTo>
                  <a:pt x="0" y="1943"/>
                </a:moveTo>
                <a:cubicBezTo>
                  <a:pt x="3279" y="1841"/>
                  <a:pt x="6565" y="2861"/>
                  <a:pt x="9995" y="0"/>
                </a:cubicBezTo>
                <a:cubicBezTo>
                  <a:pt x="10018" y="4269"/>
                  <a:pt x="9961" y="3735"/>
                  <a:pt x="9984" y="8004"/>
                </a:cubicBezTo>
                <a:cubicBezTo>
                  <a:pt x="7112" y="13623"/>
                  <a:pt x="2322" y="10036"/>
                  <a:pt x="1229" y="8210"/>
                </a:cubicBezTo>
                <a:cubicBezTo>
                  <a:pt x="136" y="6384"/>
                  <a:pt x="950" y="5428"/>
                  <a:pt x="0" y="1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122C2BD-32F9-4B1B-9788-35EC4BDFC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9" y="552878"/>
            <a:ext cx="1509989" cy="518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C434C4B5-A294-442A-B4B6-781ECDD6A43A}"/>
              </a:ext>
            </a:extLst>
          </p:cNvPr>
          <p:cNvSpPr/>
          <p:nvPr/>
        </p:nvSpPr>
        <p:spPr>
          <a:xfrm>
            <a:off x="-13291" y="6496493"/>
            <a:ext cx="12218593" cy="3615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www.irojgar.com | irojgarmail@gmail.com | +91 77790 10101| +91 </a:t>
            </a:r>
            <a:r>
              <a:rPr lang="en-US" dirty="0" smtClean="0">
                <a:solidFill>
                  <a:prstClr val="white"/>
                </a:solidFill>
              </a:rPr>
              <a:t>90816 28628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9" name="Rectangle 1"/>
          <p:cNvSpPr/>
          <p:nvPr/>
        </p:nvSpPr>
        <p:spPr>
          <a:xfrm>
            <a:off x="13303" y="1437713"/>
            <a:ext cx="1390494" cy="5058780"/>
          </a:xfrm>
          <a:custGeom>
            <a:avLst/>
            <a:gdLst>
              <a:gd name="connsiteX0" fmla="*/ 0 w 1364737"/>
              <a:gd name="connsiteY0" fmla="*/ 0 h 5058780"/>
              <a:gd name="connsiteX1" fmla="*/ 1364737 w 1364737"/>
              <a:gd name="connsiteY1" fmla="*/ 0 h 5058780"/>
              <a:gd name="connsiteX2" fmla="*/ 1364737 w 1364737"/>
              <a:gd name="connsiteY2" fmla="*/ 5058780 h 5058780"/>
              <a:gd name="connsiteX3" fmla="*/ 0 w 1364737"/>
              <a:gd name="connsiteY3" fmla="*/ 5058780 h 5058780"/>
              <a:gd name="connsiteX4" fmla="*/ 0 w 1364737"/>
              <a:gd name="connsiteY4" fmla="*/ 0 h 5058780"/>
              <a:gd name="connsiteX0" fmla="*/ 0 w 1390494"/>
              <a:gd name="connsiteY0" fmla="*/ 0 h 5058780"/>
              <a:gd name="connsiteX1" fmla="*/ 1364737 w 1390494"/>
              <a:gd name="connsiteY1" fmla="*/ 0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0494" h="5058780">
                <a:moveTo>
                  <a:pt x="0" y="0"/>
                </a:moveTo>
                <a:cubicBezTo>
                  <a:pt x="459205" y="313386"/>
                  <a:pt x="738106" y="794196"/>
                  <a:pt x="1377615" y="940157"/>
                </a:cubicBezTo>
                <a:lnTo>
                  <a:pt x="1390494" y="3835287"/>
                </a:lnTo>
                <a:cubicBezTo>
                  <a:pt x="798207" y="4101450"/>
                  <a:pt x="463498" y="4650949"/>
                  <a:pt x="0" y="50587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black"/>
                </a:solidFill>
              </a:rPr>
              <a:t>Coaching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Placement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Immigration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Co-Working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20" name="Flowchart: Delay 19">
            <a:extLst>
              <a:ext uri="{FF2B5EF4-FFF2-40B4-BE49-F238E27FC236}">
                <a16:creationId xmlns="" xmlns:a16="http://schemas.microsoft.com/office/drawing/2014/main" id="{EFFD0DF3-F639-4742-A2E2-8B904FB253FD}"/>
              </a:ext>
            </a:extLst>
          </p:cNvPr>
          <p:cNvSpPr/>
          <p:nvPr/>
        </p:nvSpPr>
        <p:spPr>
          <a:xfrm>
            <a:off x="-13293" y="12233"/>
            <a:ext cx="1509823" cy="1425480"/>
          </a:xfrm>
          <a:prstGeom prst="flowChartDela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FFB26AEA-3F6E-43D7-83CB-56E6886551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4" y="132353"/>
            <a:ext cx="1082711" cy="113842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91472109-0475-4034-AAFA-473EB0EE382C}"/>
              </a:ext>
            </a:extLst>
          </p:cNvPr>
          <p:cNvCxnSpPr>
            <a:cxnSpLocks/>
          </p:cNvCxnSpPr>
          <p:nvPr/>
        </p:nvCxnSpPr>
        <p:spPr>
          <a:xfrm>
            <a:off x="130581" y="4498516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66C34EB-8580-446F-831B-DF8728325AC2}"/>
              </a:ext>
            </a:extLst>
          </p:cNvPr>
          <p:cNvCxnSpPr>
            <a:cxnSpLocks/>
          </p:cNvCxnSpPr>
          <p:nvPr/>
        </p:nvCxnSpPr>
        <p:spPr>
          <a:xfrm>
            <a:off x="115023" y="3967103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13256E47-DF05-4210-AD3F-6EF7999AEBD7}"/>
              </a:ext>
            </a:extLst>
          </p:cNvPr>
          <p:cNvCxnSpPr>
            <a:cxnSpLocks/>
          </p:cNvCxnSpPr>
          <p:nvPr/>
        </p:nvCxnSpPr>
        <p:spPr>
          <a:xfrm>
            <a:off x="115024" y="3436147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2608288" y="211709"/>
            <a:ext cx="6385810" cy="85962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Cambria" pitchFamily="18" charset="0"/>
              </a:rPr>
              <a:t>Benefits </a:t>
            </a:r>
            <a:r>
              <a:rPr lang="en-US" sz="2400" b="1" dirty="0">
                <a:solidFill>
                  <a:schemeClr val="bg1"/>
                </a:solidFill>
                <a:latin typeface="Cambria" pitchFamily="18" charset="0"/>
              </a:rPr>
              <a:t>to Job seeker after registration</a:t>
            </a:r>
          </a:p>
          <a:p>
            <a:pPr algn="ctr"/>
            <a:endParaRPr lang="en-IN" dirty="0"/>
          </a:p>
        </p:txBody>
      </p:sp>
      <p:sp>
        <p:nvSpPr>
          <p:cNvPr id="14" name="TextBox 13"/>
          <p:cNvSpPr txBox="1"/>
          <p:nvPr/>
        </p:nvSpPr>
        <p:spPr>
          <a:xfrm>
            <a:off x="1746340" y="1305390"/>
            <a:ext cx="8686800" cy="22467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      Competitive </a:t>
            </a:r>
            <a:r>
              <a:rPr lang="en-US" sz="2000" dirty="0" smtClean="0">
                <a:solidFill>
                  <a:srgbClr val="FF0000"/>
                </a:solidFill>
              </a:rPr>
              <a:t>pricing</a:t>
            </a:r>
            <a:r>
              <a:rPr lang="en-US" sz="2000" dirty="0" smtClean="0"/>
              <a:t> and </a:t>
            </a:r>
            <a:r>
              <a:rPr lang="en-US" sz="2000" dirty="0" smtClean="0">
                <a:solidFill>
                  <a:srgbClr val="FF0000"/>
                </a:solidFill>
              </a:rPr>
              <a:t>high-quality</a:t>
            </a:r>
            <a:r>
              <a:rPr lang="en-US" sz="2000" dirty="0" smtClean="0"/>
              <a:t> services </a:t>
            </a: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+mn-lt"/>
              </a:rPr>
              <a:t>Instead </a:t>
            </a:r>
            <a:r>
              <a:rPr lang="en-US" sz="2000" dirty="0">
                <a:latin typeface="+mn-lt"/>
              </a:rPr>
              <a:t>of finding/searching a job on your own, you have passed the headache (task) to Us.</a:t>
            </a: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</a:rPr>
              <a:t>Vast database of open vacancies to choose from i.e. more options</a:t>
            </a: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</a:rPr>
              <a:t>Strong </a:t>
            </a:r>
            <a:r>
              <a:rPr lang="en-US" sz="2000" dirty="0">
                <a:solidFill>
                  <a:srgbClr val="FF0000"/>
                </a:solidFill>
                <a:latin typeface="+mn-lt"/>
              </a:rPr>
              <a:t>knowledge of placement market </a:t>
            </a:r>
            <a:r>
              <a:rPr lang="en-US" sz="2000" dirty="0">
                <a:latin typeface="+mn-lt"/>
              </a:rPr>
              <a:t>and stronger professional presence </a:t>
            </a: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</a:rPr>
              <a:t>Leverage to your career through our network </a:t>
            </a: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</a:rPr>
              <a:t>Quick, reliable, most suitable and constant deployment at desired placement</a:t>
            </a:r>
          </a:p>
        </p:txBody>
      </p:sp>
    </p:spTree>
    <p:extLst>
      <p:ext uri="{BB962C8B-B14F-4D97-AF65-F5344CB8AC3E}">
        <p14:creationId xmlns:p14="http://schemas.microsoft.com/office/powerpoint/2010/main" val="2825182340"/>
      </p:ext>
    </p:extLst>
  </p:cSld>
  <p:clrMapOvr>
    <a:masterClrMapping/>
  </p:clrMapOvr>
  <p:transition spd="med" advTm="7000">
    <p:pull dir="r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893" y="2751320"/>
            <a:ext cx="7320851" cy="407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lowchart: Manual Input 3">
            <a:extLst>
              <a:ext uri="{FF2B5EF4-FFF2-40B4-BE49-F238E27FC236}">
                <a16:creationId xmlns="" xmlns:a16="http://schemas.microsoft.com/office/drawing/2014/main" id="{AA5BE789-F2E5-47F5-AEF9-A829ED4C72A2}"/>
              </a:ext>
            </a:extLst>
          </p:cNvPr>
          <p:cNvSpPr/>
          <p:nvPr/>
        </p:nvSpPr>
        <p:spPr>
          <a:xfrm>
            <a:off x="10670064" y="1196346"/>
            <a:ext cx="1509989" cy="46967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9659 w 10000"/>
              <a:gd name="connsiteY2" fmla="*/ 6504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7228"/>
              <a:gd name="connsiteX1" fmla="*/ 10000 w 10000"/>
              <a:gd name="connsiteY1" fmla="*/ 0 h 7228"/>
              <a:gd name="connsiteX2" fmla="*/ 9659 w 10000"/>
              <a:gd name="connsiteY2" fmla="*/ 6504 h 7228"/>
              <a:gd name="connsiteX3" fmla="*/ 68 w 10000"/>
              <a:gd name="connsiteY3" fmla="*/ 7228 h 7228"/>
              <a:gd name="connsiteX4" fmla="*/ 0 w 10000"/>
              <a:gd name="connsiteY4" fmla="*/ 2000 h 7228"/>
              <a:gd name="connsiteX0" fmla="*/ 0 w 9795"/>
              <a:gd name="connsiteY0" fmla="*/ 2702 h 9935"/>
              <a:gd name="connsiteX1" fmla="*/ 9795 w 9795"/>
              <a:gd name="connsiteY1" fmla="*/ 0 h 9935"/>
              <a:gd name="connsiteX2" fmla="*/ 9659 w 9795"/>
              <a:gd name="connsiteY2" fmla="*/ 8933 h 9935"/>
              <a:gd name="connsiteX3" fmla="*/ 68 w 9795"/>
              <a:gd name="connsiteY3" fmla="*/ 9935 h 9935"/>
              <a:gd name="connsiteX4" fmla="*/ 0 w 9795"/>
              <a:gd name="connsiteY4" fmla="*/ 2702 h 9935"/>
              <a:gd name="connsiteX0" fmla="*/ 0 w 10000"/>
              <a:gd name="connsiteY0" fmla="*/ 2720 h 10658"/>
              <a:gd name="connsiteX1" fmla="*/ 10000 w 10000"/>
              <a:gd name="connsiteY1" fmla="*/ 0 h 10658"/>
              <a:gd name="connsiteX2" fmla="*/ 9861 w 10000"/>
              <a:gd name="connsiteY2" fmla="*/ 8991 h 10658"/>
              <a:gd name="connsiteX3" fmla="*/ 695 w 10000"/>
              <a:gd name="connsiteY3" fmla="*/ 10658 h 10658"/>
              <a:gd name="connsiteX4" fmla="*/ 0 w 10000"/>
              <a:gd name="connsiteY4" fmla="*/ 2720 h 10658"/>
              <a:gd name="connsiteX0" fmla="*/ 768 w 9306"/>
              <a:gd name="connsiteY0" fmla="*/ 2391 h 10658"/>
              <a:gd name="connsiteX1" fmla="*/ 9306 w 9306"/>
              <a:gd name="connsiteY1" fmla="*/ 0 h 10658"/>
              <a:gd name="connsiteX2" fmla="*/ 9167 w 9306"/>
              <a:gd name="connsiteY2" fmla="*/ 8991 h 10658"/>
              <a:gd name="connsiteX3" fmla="*/ 1 w 9306"/>
              <a:gd name="connsiteY3" fmla="*/ 10658 h 10658"/>
              <a:gd name="connsiteX4" fmla="*/ 768 w 9306"/>
              <a:gd name="connsiteY4" fmla="*/ 2391 h 10658"/>
              <a:gd name="connsiteX0" fmla="*/ 824 w 9999"/>
              <a:gd name="connsiteY0" fmla="*/ 2243 h 10000"/>
              <a:gd name="connsiteX1" fmla="*/ 9999 w 9999"/>
              <a:gd name="connsiteY1" fmla="*/ 0 h 10000"/>
              <a:gd name="connsiteX2" fmla="*/ 9850 w 9999"/>
              <a:gd name="connsiteY2" fmla="*/ 8436 h 10000"/>
              <a:gd name="connsiteX3" fmla="*/ 0 w 9999"/>
              <a:gd name="connsiteY3" fmla="*/ 10000 h 10000"/>
              <a:gd name="connsiteX4" fmla="*/ 824 w 9999"/>
              <a:gd name="connsiteY4" fmla="*/ 2243 h 10000"/>
              <a:gd name="connsiteX0" fmla="*/ 824 w 10374"/>
              <a:gd name="connsiteY0" fmla="*/ 83 h 7840"/>
              <a:gd name="connsiteX1" fmla="*/ 10374 w 10374"/>
              <a:gd name="connsiteY1" fmla="*/ 0 h 7840"/>
              <a:gd name="connsiteX2" fmla="*/ 9851 w 10374"/>
              <a:gd name="connsiteY2" fmla="*/ 6276 h 7840"/>
              <a:gd name="connsiteX3" fmla="*/ 0 w 10374"/>
              <a:gd name="connsiteY3" fmla="*/ 7840 h 7840"/>
              <a:gd name="connsiteX4" fmla="*/ 824 w 10374"/>
              <a:gd name="connsiteY4" fmla="*/ 83 h 7840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289 w 9495"/>
              <a:gd name="connsiteY0" fmla="*/ 106 h 10237"/>
              <a:gd name="connsiteX1" fmla="*/ 9495 w 9495"/>
              <a:gd name="connsiteY1" fmla="*/ 0 h 10237"/>
              <a:gd name="connsiteX2" fmla="*/ 9424 w 9495"/>
              <a:gd name="connsiteY2" fmla="*/ 10157 h 10237"/>
              <a:gd name="connsiteX3" fmla="*/ 0 w 9495"/>
              <a:gd name="connsiteY3" fmla="*/ 10236 h 10237"/>
              <a:gd name="connsiteX4" fmla="*/ 289 w 9495"/>
              <a:gd name="connsiteY4" fmla="*/ 106 h 10237"/>
              <a:gd name="connsiteX0" fmla="*/ 304 w 9946"/>
              <a:gd name="connsiteY0" fmla="*/ 694 h 10590"/>
              <a:gd name="connsiteX1" fmla="*/ 9696 w 9946"/>
              <a:gd name="connsiteY1" fmla="*/ 0 h 10590"/>
              <a:gd name="connsiteX2" fmla="*/ 9925 w 9946"/>
              <a:gd name="connsiteY2" fmla="*/ 10512 h 10590"/>
              <a:gd name="connsiteX3" fmla="*/ 0 w 9946"/>
              <a:gd name="connsiteY3" fmla="*/ 10589 h 10590"/>
              <a:gd name="connsiteX4" fmla="*/ 304 w 9946"/>
              <a:gd name="connsiteY4" fmla="*/ 694 h 1059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4"/>
              <a:gd name="connsiteX1" fmla="*/ 9749 w 10000"/>
              <a:gd name="connsiteY1" fmla="*/ 0 h 10004"/>
              <a:gd name="connsiteX2" fmla="*/ 9979 w 10000"/>
              <a:gd name="connsiteY2" fmla="*/ 9926 h 10004"/>
              <a:gd name="connsiteX3" fmla="*/ 0 w 10000"/>
              <a:gd name="connsiteY3" fmla="*/ 9999 h 10004"/>
              <a:gd name="connsiteX4" fmla="*/ 306 w 10000"/>
              <a:gd name="connsiteY4" fmla="*/ 655 h 10004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54"/>
              <a:gd name="connsiteY0" fmla="*/ 655 h 10185"/>
              <a:gd name="connsiteX1" fmla="*/ 10054 w 10054"/>
              <a:gd name="connsiteY1" fmla="*/ 0 h 10185"/>
              <a:gd name="connsiteX2" fmla="*/ 9979 w 10054"/>
              <a:gd name="connsiteY2" fmla="*/ 9926 h 10185"/>
              <a:gd name="connsiteX3" fmla="*/ 0 w 10054"/>
              <a:gd name="connsiteY3" fmla="*/ 9999 h 10185"/>
              <a:gd name="connsiteX4" fmla="*/ 306 w 10054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109 w 12858"/>
              <a:gd name="connsiteY0" fmla="*/ 510 h 10088"/>
              <a:gd name="connsiteX1" fmla="*/ 12679 w 12858"/>
              <a:gd name="connsiteY1" fmla="*/ 0 h 10088"/>
              <a:gd name="connsiteX2" fmla="*/ 12833 w 12858"/>
              <a:gd name="connsiteY2" fmla="*/ 9829 h 10088"/>
              <a:gd name="connsiteX3" fmla="*/ 2625 w 12858"/>
              <a:gd name="connsiteY3" fmla="*/ 9902 h 10088"/>
              <a:gd name="connsiteX4" fmla="*/ 109 w 12858"/>
              <a:gd name="connsiteY4" fmla="*/ 510 h 10088"/>
              <a:gd name="connsiteX0" fmla="*/ 89 w 12838"/>
              <a:gd name="connsiteY0" fmla="*/ 510 h 10088"/>
              <a:gd name="connsiteX1" fmla="*/ 12659 w 12838"/>
              <a:gd name="connsiteY1" fmla="*/ 0 h 10088"/>
              <a:gd name="connsiteX2" fmla="*/ 12813 w 12838"/>
              <a:gd name="connsiteY2" fmla="*/ 9829 h 10088"/>
              <a:gd name="connsiteX3" fmla="*/ 4411 w 12838"/>
              <a:gd name="connsiteY3" fmla="*/ 9902 h 10088"/>
              <a:gd name="connsiteX4" fmla="*/ 89 w 12838"/>
              <a:gd name="connsiteY4" fmla="*/ 510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406 w 18000"/>
              <a:gd name="connsiteY0" fmla="*/ 0 h 10474"/>
              <a:gd name="connsiteX1" fmla="*/ 17821 w 18000"/>
              <a:gd name="connsiteY1" fmla="*/ 386 h 10474"/>
              <a:gd name="connsiteX2" fmla="*/ 17975 w 18000"/>
              <a:gd name="connsiteY2" fmla="*/ 10215 h 10474"/>
              <a:gd name="connsiteX3" fmla="*/ 9573 w 18000"/>
              <a:gd name="connsiteY3" fmla="*/ 10288 h 10474"/>
              <a:gd name="connsiteX4" fmla="*/ 406 w 18000"/>
              <a:gd name="connsiteY4" fmla="*/ 0 h 10474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698"/>
              <a:gd name="connsiteX1" fmla="*/ 18414 w 18414"/>
              <a:gd name="connsiteY1" fmla="*/ 0 h 10698"/>
              <a:gd name="connsiteX2" fmla="*/ 18125 w 18414"/>
              <a:gd name="connsiteY2" fmla="*/ 10458 h 10698"/>
              <a:gd name="connsiteX3" fmla="*/ 9723 w 18414"/>
              <a:gd name="connsiteY3" fmla="*/ 10531 h 10698"/>
              <a:gd name="connsiteX4" fmla="*/ 9433 w 18414"/>
              <a:gd name="connsiteY4" fmla="*/ 2518 h 10698"/>
              <a:gd name="connsiteX5" fmla="*/ 556 w 18414"/>
              <a:gd name="connsiteY5" fmla="*/ 243 h 10698"/>
              <a:gd name="connsiteX0" fmla="*/ 556 w 18414"/>
              <a:gd name="connsiteY0" fmla="*/ 243 h 10531"/>
              <a:gd name="connsiteX1" fmla="*/ 18414 w 18414"/>
              <a:gd name="connsiteY1" fmla="*/ 0 h 10531"/>
              <a:gd name="connsiteX2" fmla="*/ 18125 w 18414"/>
              <a:gd name="connsiteY2" fmla="*/ 10458 h 10531"/>
              <a:gd name="connsiteX3" fmla="*/ 9723 w 18414"/>
              <a:gd name="connsiteY3" fmla="*/ 10531 h 10531"/>
              <a:gd name="connsiteX4" fmla="*/ 9433 w 18414"/>
              <a:gd name="connsiteY4" fmla="*/ 2518 h 10531"/>
              <a:gd name="connsiteX5" fmla="*/ 556 w 18414"/>
              <a:gd name="connsiteY5" fmla="*/ 243 h 10531"/>
              <a:gd name="connsiteX0" fmla="*/ 556 w 18414"/>
              <a:gd name="connsiteY0" fmla="*/ 243 h 10623"/>
              <a:gd name="connsiteX1" fmla="*/ 18414 w 18414"/>
              <a:gd name="connsiteY1" fmla="*/ 0 h 10623"/>
              <a:gd name="connsiteX2" fmla="*/ 18125 w 18414"/>
              <a:gd name="connsiteY2" fmla="*/ 10458 h 10623"/>
              <a:gd name="connsiteX3" fmla="*/ 9723 w 18414"/>
              <a:gd name="connsiteY3" fmla="*/ 10531 h 10623"/>
              <a:gd name="connsiteX4" fmla="*/ 9433 w 18414"/>
              <a:gd name="connsiteY4" fmla="*/ 2518 h 10623"/>
              <a:gd name="connsiteX5" fmla="*/ 556 w 18414"/>
              <a:gd name="connsiteY5" fmla="*/ 243 h 10623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71 w 18429"/>
              <a:gd name="connsiteY0" fmla="*/ 243 h 10694"/>
              <a:gd name="connsiteX1" fmla="*/ 18429 w 18429"/>
              <a:gd name="connsiteY1" fmla="*/ 0 h 10694"/>
              <a:gd name="connsiteX2" fmla="*/ 18140 w 18429"/>
              <a:gd name="connsiteY2" fmla="*/ 10458 h 10694"/>
              <a:gd name="connsiteX3" fmla="*/ 10846 w 18429"/>
              <a:gd name="connsiteY3" fmla="*/ 10531 h 10694"/>
              <a:gd name="connsiteX4" fmla="*/ 9116 w 18429"/>
              <a:gd name="connsiteY4" fmla="*/ 2445 h 10694"/>
              <a:gd name="connsiteX5" fmla="*/ 571 w 18429"/>
              <a:gd name="connsiteY5" fmla="*/ 243 h 10694"/>
              <a:gd name="connsiteX0" fmla="*/ 591 w 18449"/>
              <a:gd name="connsiteY0" fmla="*/ 243 h 10694"/>
              <a:gd name="connsiteX1" fmla="*/ 18449 w 18449"/>
              <a:gd name="connsiteY1" fmla="*/ 0 h 10694"/>
              <a:gd name="connsiteX2" fmla="*/ 18160 w 18449"/>
              <a:gd name="connsiteY2" fmla="*/ 10458 h 10694"/>
              <a:gd name="connsiteX3" fmla="*/ 10866 w 18449"/>
              <a:gd name="connsiteY3" fmla="*/ 10531 h 10694"/>
              <a:gd name="connsiteX4" fmla="*/ 9136 w 18449"/>
              <a:gd name="connsiteY4" fmla="*/ 2445 h 10694"/>
              <a:gd name="connsiteX5" fmla="*/ 591 w 18449"/>
              <a:gd name="connsiteY5" fmla="*/ 243 h 10694"/>
              <a:gd name="connsiteX0" fmla="*/ 694 w 18552"/>
              <a:gd name="connsiteY0" fmla="*/ 243 h 10694"/>
              <a:gd name="connsiteX1" fmla="*/ 18552 w 18552"/>
              <a:gd name="connsiteY1" fmla="*/ 0 h 10694"/>
              <a:gd name="connsiteX2" fmla="*/ 18263 w 18552"/>
              <a:gd name="connsiteY2" fmla="*/ 10458 h 10694"/>
              <a:gd name="connsiteX3" fmla="*/ 10969 w 18552"/>
              <a:gd name="connsiteY3" fmla="*/ 10531 h 10694"/>
              <a:gd name="connsiteX4" fmla="*/ 9239 w 18552"/>
              <a:gd name="connsiteY4" fmla="*/ 2445 h 10694"/>
              <a:gd name="connsiteX5" fmla="*/ 694 w 18552"/>
              <a:gd name="connsiteY5" fmla="*/ 243 h 10694"/>
              <a:gd name="connsiteX0" fmla="*/ 582 w 18440"/>
              <a:gd name="connsiteY0" fmla="*/ 243 h 10694"/>
              <a:gd name="connsiteX1" fmla="*/ 18440 w 18440"/>
              <a:gd name="connsiteY1" fmla="*/ 0 h 10694"/>
              <a:gd name="connsiteX2" fmla="*/ 18151 w 18440"/>
              <a:gd name="connsiteY2" fmla="*/ 10458 h 10694"/>
              <a:gd name="connsiteX3" fmla="*/ 10857 w 18440"/>
              <a:gd name="connsiteY3" fmla="*/ 10531 h 10694"/>
              <a:gd name="connsiteX4" fmla="*/ 9127 w 18440"/>
              <a:gd name="connsiteY4" fmla="*/ 2445 h 10694"/>
              <a:gd name="connsiteX5" fmla="*/ 582 w 18440"/>
              <a:gd name="connsiteY5" fmla="*/ 243 h 10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0" h="10694">
                <a:moveTo>
                  <a:pt x="582" y="243"/>
                </a:moveTo>
                <a:cubicBezTo>
                  <a:pt x="4142" y="606"/>
                  <a:pt x="13581" y="993"/>
                  <a:pt x="18440" y="0"/>
                </a:cubicBezTo>
                <a:cubicBezTo>
                  <a:pt x="18313" y="3333"/>
                  <a:pt x="18279" y="7126"/>
                  <a:pt x="18151" y="10458"/>
                </a:cubicBezTo>
                <a:cubicBezTo>
                  <a:pt x="15350" y="10797"/>
                  <a:pt x="13547" y="10725"/>
                  <a:pt x="10857" y="10531"/>
                </a:cubicBezTo>
                <a:cubicBezTo>
                  <a:pt x="11292" y="8155"/>
                  <a:pt x="10655" y="4160"/>
                  <a:pt x="9127" y="2445"/>
                </a:cubicBezTo>
                <a:cubicBezTo>
                  <a:pt x="7377" y="876"/>
                  <a:pt x="-2466" y="530"/>
                  <a:pt x="582" y="243"/>
                </a:cubicBezTo>
                <a:close/>
              </a:path>
            </a:pathLst>
          </a:custGeom>
          <a:solidFill>
            <a:srgbClr val="3966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FE5B780-BCC7-4141-AA69-9F8B00602631}"/>
              </a:ext>
            </a:extLst>
          </p:cNvPr>
          <p:cNvSpPr txBox="1"/>
          <p:nvPr/>
        </p:nvSpPr>
        <p:spPr>
          <a:xfrm>
            <a:off x="11621386" y="1945758"/>
            <a:ext cx="382772" cy="3838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JOBS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FOR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JANTA</a:t>
            </a:r>
            <a:endParaRPr lang="en-IN" sz="2000" b="1" dirty="0">
              <a:solidFill>
                <a:prstClr val="white"/>
              </a:solidFill>
              <a:latin typeface="Aileron Heavy" panose="00000A00000000000000" pitchFamily="50" charset="0"/>
            </a:endParaRPr>
          </a:p>
        </p:txBody>
      </p:sp>
      <p:sp>
        <p:nvSpPr>
          <p:cNvPr id="8" name="Flowchart: Manual Operation 7">
            <a:extLst>
              <a:ext uri="{FF2B5EF4-FFF2-40B4-BE49-F238E27FC236}">
                <a16:creationId xmlns="" xmlns:a16="http://schemas.microsoft.com/office/drawing/2014/main" id="{F6A25CFE-8A0E-47AC-A342-F393F7EFFC45}"/>
              </a:ext>
            </a:extLst>
          </p:cNvPr>
          <p:cNvSpPr/>
          <p:nvPr/>
        </p:nvSpPr>
        <p:spPr>
          <a:xfrm>
            <a:off x="10142089" y="211709"/>
            <a:ext cx="2049911" cy="11477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626"/>
              <a:gd name="connsiteX1" fmla="*/ 10000 w 10000"/>
              <a:gd name="connsiteY1" fmla="*/ 0 h 10626"/>
              <a:gd name="connsiteX2" fmla="*/ 8000 w 10000"/>
              <a:gd name="connsiteY2" fmla="*/ 10000 h 10626"/>
              <a:gd name="connsiteX3" fmla="*/ 2000 w 10000"/>
              <a:gd name="connsiteY3" fmla="*/ 10000 h 10626"/>
              <a:gd name="connsiteX4" fmla="*/ 0 w 10000"/>
              <a:gd name="connsiteY4" fmla="*/ 0 h 10626"/>
              <a:gd name="connsiteX0" fmla="*/ 0 w 10000"/>
              <a:gd name="connsiteY0" fmla="*/ 0 h 11094"/>
              <a:gd name="connsiteX1" fmla="*/ 10000 w 10000"/>
              <a:gd name="connsiteY1" fmla="*/ 0 h 11094"/>
              <a:gd name="connsiteX2" fmla="*/ 8000 w 10000"/>
              <a:gd name="connsiteY2" fmla="*/ 10000 h 11094"/>
              <a:gd name="connsiteX3" fmla="*/ 2000 w 10000"/>
              <a:gd name="connsiteY3" fmla="*/ 10000 h 11094"/>
              <a:gd name="connsiteX4" fmla="*/ 0 w 10000"/>
              <a:gd name="connsiteY4" fmla="*/ 0 h 11094"/>
              <a:gd name="connsiteX0" fmla="*/ 0 w 10744"/>
              <a:gd name="connsiteY0" fmla="*/ 0 h 11047"/>
              <a:gd name="connsiteX1" fmla="*/ 10000 w 10744"/>
              <a:gd name="connsiteY1" fmla="*/ 0 h 11047"/>
              <a:gd name="connsiteX2" fmla="*/ 10744 w 10744"/>
              <a:gd name="connsiteY2" fmla="*/ 9899 h 11047"/>
              <a:gd name="connsiteX3" fmla="*/ 2000 w 10744"/>
              <a:gd name="connsiteY3" fmla="*/ 10000 h 11047"/>
              <a:gd name="connsiteX4" fmla="*/ 0 w 10744"/>
              <a:gd name="connsiteY4" fmla="*/ 0 h 11047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937 w 11681"/>
              <a:gd name="connsiteY0" fmla="*/ 2718 h 13765"/>
              <a:gd name="connsiteX1" fmla="*/ 11599 w 11681"/>
              <a:gd name="connsiteY1" fmla="*/ 0 h 13765"/>
              <a:gd name="connsiteX2" fmla="*/ 11681 w 11681"/>
              <a:gd name="connsiteY2" fmla="*/ 12617 h 13765"/>
              <a:gd name="connsiteX3" fmla="*/ 2937 w 11681"/>
              <a:gd name="connsiteY3" fmla="*/ 12718 h 13765"/>
              <a:gd name="connsiteX4" fmla="*/ 937 w 11681"/>
              <a:gd name="connsiteY4" fmla="*/ 2718 h 13765"/>
              <a:gd name="connsiteX0" fmla="*/ 1100 w 11844"/>
              <a:gd name="connsiteY0" fmla="*/ 2718 h 13765"/>
              <a:gd name="connsiteX1" fmla="*/ 11762 w 11844"/>
              <a:gd name="connsiteY1" fmla="*/ 0 h 13765"/>
              <a:gd name="connsiteX2" fmla="*/ 11844 w 11844"/>
              <a:gd name="connsiteY2" fmla="*/ 12617 h 13765"/>
              <a:gd name="connsiteX3" fmla="*/ 3100 w 11844"/>
              <a:gd name="connsiteY3" fmla="*/ 12718 h 13765"/>
              <a:gd name="connsiteX4" fmla="*/ 1100 w 11844"/>
              <a:gd name="connsiteY4" fmla="*/ 2718 h 13765"/>
              <a:gd name="connsiteX0" fmla="*/ 1100 w 12330"/>
              <a:gd name="connsiteY0" fmla="*/ 2819 h 13866"/>
              <a:gd name="connsiteX1" fmla="*/ 12330 w 12330"/>
              <a:gd name="connsiteY1" fmla="*/ 0 h 13866"/>
              <a:gd name="connsiteX2" fmla="*/ 11844 w 12330"/>
              <a:gd name="connsiteY2" fmla="*/ 12718 h 13866"/>
              <a:gd name="connsiteX3" fmla="*/ 3100 w 12330"/>
              <a:gd name="connsiteY3" fmla="*/ 12819 h 13866"/>
              <a:gd name="connsiteX4" fmla="*/ 1100 w 12330"/>
              <a:gd name="connsiteY4" fmla="*/ 2819 h 13866"/>
              <a:gd name="connsiteX0" fmla="*/ 1100 w 12336"/>
              <a:gd name="connsiteY0" fmla="*/ 2819 h 13820"/>
              <a:gd name="connsiteX1" fmla="*/ 12330 w 12336"/>
              <a:gd name="connsiteY1" fmla="*/ 0 h 13820"/>
              <a:gd name="connsiteX2" fmla="*/ 12317 w 12336"/>
              <a:gd name="connsiteY2" fmla="*/ 12617 h 13820"/>
              <a:gd name="connsiteX3" fmla="*/ 3100 w 12336"/>
              <a:gd name="connsiteY3" fmla="*/ 12819 h 13820"/>
              <a:gd name="connsiteX4" fmla="*/ 1100 w 12336"/>
              <a:gd name="connsiteY4" fmla="*/ 2819 h 13820"/>
              <a:gd name="connsiteX0" fmla="*/ 1100 w 12336"/>
              <a:gd name="connsiteY0" fmla="*/ 2819 h 15559"/>
              <a:gd name="connsiteX1" fmla="*/ 12330 w 12336"/>
              <a:gd name="connsiteY1" fmla="*/ 0 h 15559"/>
              <a:gd name="connsiteX2" fmla="*/ 12317 w 12336"/>
              <a:gd name="connsiteY2" fmla="*/ 12617 h 15559"/>
              <a:gd name="connsiteX3" fmla="*/ 3100 w 12336"/>
              <a:gd name="connsiteY3" fmla="*/ 12819 h 15559"/>
              <a:gd name="connsiteX4" fmla="*/ 1100 w 12336"/>
              <a:gd name="connsiteY4" fmla="*/ 2819 h 15559"/>
              <a:gd name="connsiteX0" fmla="*/ 1189 w 12425"/>
              <a:gd name="connsiteY0" fmla="*/ 2819 h 15559"/>
              <a:gd name="connsiteX1" fmla="*/ 12419 w 12425"/>
              <a:gd name="connsiteY1" fmla="*/ 0 h 15559"/>
              <a:gd name="connsiteX2" fmla="*/ 12406 w 12425"/>
              <a:gd name="connsiteY2" fmla="*/ 12617 h 15559"/>
              <a:gd name="connsiteX3" fmla="*/ 3189 w 12425"/>
              <a:gd name="connsiteY3" fmla="*/ 12819 h 15559"/>
              <a:gd name="connsiteX4" fmla="*/ 1189 w 12425"/>
              <a:gd name="connsiteY4" fmla="*/ 2819 h 15559"/>
              <a:gd name="connsiteX0" fmla="*/ 1189 w 12425"/>
              <a:gd name="connsiteY0" fmla="*/ 2819 h 15587"/>
              <a:gd name="connsiteX1" fmla="*/ 12419 w 12425"/>
              <a:gd name="connsiteY1" fmla="*/ 0 h 15587"/>
              <a:gd name="connsiteX2" fmla="*/ 12406 w 12425"/>
              <a:gd name="connsiteY2" fmla="*/ 12617 h 15587"/>
              <a:gd name="connsiteX3" fmla="*/ 3189 w 12425"/>
              <a:gd name="connsiteY3" fmla="*/ 12819 h 15587"/>
              <a:gd name="connsiteX4" fmla="*/ 1189 w 12425"/>
              <a:gd name="connsiteY4" fmla="*/ 2819 h 15587"/>
              <a:gd name="connsiteX0" fmla="*/ 1171 w 12407"/>
              <a:gd name="connsiteY0" fmla="*/ 2819 h 15587"/>
              <a:gd name="connsiteX1" fmla="*/ 12401 w 12407"/>
              <a:gd name="connsiteY1" fmla="*/ 0 h 15587"/>
              <a:gd name="connsiteX2" fmla="*/ 12388 w 12407"/>
              <a:gd name="connsiteY2" fmla="*/ 12617 h 15587"/>
              <a:gd name="connsiteX3" fmla="*/ 3171 w 12407"/>
              <a:gd name="connsiteY3" fmla="*/ 12819 h 15587"/>
              <a:gd name="connsiteX4" fmla="*/ 1171 w 12407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266"/>
              <a:gd name="connsiteX1" fmla="*/ 11409 w 11415"/>
              <a:gd name="connsiteY1" fmla="*/ 0 h 15266"/>
              <a:gd name="connsiteX2" fmla="*/ 11396 w 11415"/>
              <a:gd name="connsiteY2" fmla="*/ 12114 h 15266"/>
              <a:gd name="connsiteX3" fmla="*/ 2179 w 11415"/>
              <a:gd name="connsiteY3" fmla="*/ 12819 h 15266"/>
              <a:gd name="connsiteX4" fmla="*/ 179 w 11415"/>
              <a:gd name="connsiteY4" fmla="*/ 2819 h 15266"/>
              <a:gd name="connsiteX0" fmla="*/ 209 w 11445"/>
              <a:gd name="connsiteY0" fmla="*/ 2819 h 14638"/>
              <a:gd name="connsiteX1" fmla="*/ 11439 w 11445"/>
              <a:gd name="connsiteY1" fmla="*/ 0 h 14638"/>
              <a:gd name="connsiteX2" fmla="*/ 11426 w 11445"/>
              <a:gd name="connsiteY2" fmla="*/ 12114 h 14638"/>
              <a:gd name="connsiteX3" fmla="*/ 2026 w 11445"/>
              <a:gd name="connsiteY3" fmla="*/ 10806 h 14638"/>
              <a:gd name="connsiteX4" fmla="*/ 209 w 11445"/>
              <a:gd name="connsiteY4" fmla="*/ 2819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823"/>
              <a:gd name="connsiteX1" fmla="*/ 11859 w 11865"/>
              <a:gd name="connsiteY1" fmla="*/ 0 h 14823"/>
              <a:gd name="connsiteX2" fmla="*/ 11846 w 11865"/>
              <a:gd name="connsiteY2" fmla="*/ 12114 h 14823"/>
              <a:gd name="connsiteX3" fmla="*/ 2446 w 11865"/>
              <a:gd name="connsiteY3" fmla="*/ 10806 h 14823"/>
              <a:gd name="connsiteX4" fmla="*/ 140 w 11865"/>
              <a:gd name="connsiteY4" fmla="*/ 504 h 14823"/>
              <a:gd name="connsiteX0" fmla="*/ 140 w 11865"/>
              <a:gd name="connsiteY0" fmla="*/ 504 h 15493"/>
              <a:gd name="connsiteX1" fmla="*/ 11859 w 11865"/>
              <a:gd name="connsiteY1" fmla="*/ 0 h 15493"/>
              <a:gd name="connsiteX2" fmla="*/ 11846 w 11865"/>
              <a:gd name="connsiteY2" fmla="*/ 12114 h 15493"/>
              <a:gd name="connsiteX3" fmla="*/ 2446 w 11865"/>
              <a:gd name="connsiteY3" fmla="*/ 10806 h 15493"/>
              <a:gd name="connsiteX4" fmla="*/ 140 w 11865"/>
              <a:gd name="connsiteY4" fmla="*/ 504 h 15493"/>
              <a:gd name="connsiteX0" fmla="*/ 135 w 11860"/>
              <a:gd name="connsiteY0" fmla="*/ 504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504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264 w 11989"/>
              <a:gd name="connsiteY0" fmla="*/ 101 h 15383"/>
              <a:gd name="connsiteX1" fmla="*/ 11983 w 11989"/>
              <a:gd name="connsiteY1" fmla="*/ 0 h 15383"/>
              <a:gd name="connsiteX2" fmla="*/ 11970 w 11989"/>
              <a:gd name="connsiteY2" fmla="*/ 12114 h 15383"/>
              <a:gd name="connsiteX3" fmla="*/ 1836 w 11989"/>
              <a:gd name="connsiteY3" fmla="*/ 10403 h 15383"/>
              <a:gd name="connsiteX4" fmla="*/ 264 w 11989"/>
              <a:gd name="connsiteY4" fmla="*/ 101 h 15383"/>
              <a:gd name="connsiteX0" fmla="*/ 169 w 11894"/>
              <a:gd name="connsiteY0" fmla="*/ 101 h 15383"/>
              <a:gd name="connsiteX1" fmla="*/ 11888 w 11894"/>
              <a:gd name="connsiteY1" fmla="*/ 0 h 15383"/>
              <a:gd name="connsiteX2" fmla="*/ 11875 w 11894"/>
              <a:gd name="connsiteY2" fmla="*/ 12114 h 15383"/>
              <a:gd name="connsiteX3" fmla="*/ 1741 w 11894"/>
              <a:gd name="connsiteY3" fmla="*/ 10403 h 15383"/>
              <a:gd name="connsiteX4" fmla="*/ 169 w 11894"/>
              <a:gd name="connsiteY4" fmla="*/ 101 h 15383"/>
              <a:gd name="connsiteX0" fmla="*/ 169 w 11894"/>
              <a:gd name="connsiteY0" fmla="*/ 101 h 15499"/>
              <a:gd name="connsiteX1" fmla="*/ 11888 w 11894"/>
              <a:gd name="connsiteY1" fmla="*/ 0 h 15499"/>
              <a:gd name="connsiteX2" fmla="*/ 11875 w 11894"/>
              <a:gd name="connsiteY2" fmla="*/ 12114 h 15499"/>
              <a:gd name="connsiteX3" fmla="*/ 1741 w 11894"/>
              <a:gd name="connsiteY3" fmla="*/ 10403 h 15499"/>
              <a:gd name="connsiteX4" fmla="*/ 169 w 11894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50 w 11975"/>
              <a:gd name="connsiteY0" fmla="*/ 101 h 15288"/>
              <a:gd name="connsiteX1" fmla="*/ 11969 w 11975"/>
              <a:gd name="connsiteY1" fmla="*/ 0 h 15288"/>
              <a:gd name="connsiteX2" fmla="*/ 11956 w 11975"/>
              <a:gd name="connsiteY2" fmla="*/ 12114 h 15288"/>
              <a:gd name="connsiteX3" fmla="*/ 1883 w 11975"/>
              <a:gd name="connsiteY3" fmla="*/ 9598 h 15288"/>
              <a:gd name="connsiteX4" fmla="*/ 250 w 11975"/>
              <a:gd name="connsiteY4" fmla="*/ 101 h 15288"/>
              <a:gd name="connsiteX0" fmla="*/ 250 w 11975"/>
              <a:gd name="connsiteY0" fmla="*/ 101 h 15537"/>
              <a:gd name="connsiteX1" fmla="*/ 11969 w 11975"/>
              <a:gd name="connsiteY1" fmla="*/ 0 h 15537"/>
              <a:gd name="connsiteX2" fmla="*/ 11956 w 11975"/>
              <a:gd name="connsiteY2" fmla="*/ 12114 h 15537"/>
              <a:gd name="connsiteX3" fmla="*/ 1883 w 11975"/>
              <a:gd name="connsiteY3" fmla="*/ 9598 h 15537"/>
              <a:gd name="connsiteX4" fmla="*/ 250 w 11975"/>
              <a:gd name="connsiteY4" fmla="*/ 101 h 15537"/>
              <a:gd name="connsiteX0" fmla="*/ 250 w 11975"/>
              <a:gd name="connsiteY0" fmla="*/ 101 h 14629"/>
              <a:gd name="connsiteX1" fmla="*/ 11969 w 11975"/>
              <a:gd name="connsiteY1" fmla="*/ 0 h 14629"/>
              <a:gd name="connsiteX2" fmla="*/ 11956 w 11975"/>
              <a:gd name="connsiteY2" fmla="*/ 10805 h 14629"/>
              <a:gd name="connsiteX3" fmla="*/ 1883 w 11975"/>
              <a:gd name="connsiteY3" fmla="*/ 9598 h 14629"/>
              <a:gd name="connsiteX4" fmla="*/ 250 w 11975"/>
              <a:gd name="connsiteY4" fmla="*/ 101 h 14629"/>
              <a:gd name="connsiteX0" fmla="*/ 250 w 11975"/>
              <a:gd name="connsiteY0" fmla="*/ 101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101 h 15377"/>
              <a:gd name="connsiteX0" fmla="*/ 250 w 11975"/>
              <a:gd name="connsiteY0" fmla="*/ 2014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2014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73 w 12059"/>
              <a:gd name="connsiteY0" fmla="*/ 4229 h 15377"/>
              <a:gd name="connsiteX1" fmla="*/ 12053 w 12059"/>
              <a:gd name="connsiteY1" fmla="*/ 0 h 15377"/>
              <a:gd name="connsiteX2" fmla="*/ 12040 w 12059"/>
              <a:gd name="connsiteY2" fmla="*/ 10805 h 15377"/>
              <a:gd name="connsiteX3" fmla="*/ 1967 w 12059"/>
              <a:gd name="connsiteY3" fmla="*/ 9598 h 15377"/>
              <a:gd name="connsiteX4" fmla="*/ 273 w 12059"/>
              <a:gd name="connsiteY4" fmla="*/ 4229 h 15377"/>
              <a:gd name="connsiteX0" fmla="*/ 244 w 12030"/>
              <a:gd name="connsiteY0" fmla="*/ 4229 h 15722"/>
              <a:gd name="connsiteX1" fmla="*/ 12024 w 12030"/>
              <a:gd name="connsiteY1" fmla="*/ 0 h 15722"/>
              <a:gd name="connsiteX2" fmla="*/ 12011 w 12030"/>
              <a:gd name="connsiteY2" fmla="*/ 10805 h 15722"/>
              <a:gd name="connsiteX3" fmla="*/ 2060 w 12030"/>
              <a:gd name="connsiteY3" fmla="*/ 10605 h 15722"/>
              <a:gd name="connsiteX4" fmla="*/ 244 w 12030"/>
              <a:gd name="connsiteY4" fmla="*/ 4229 h 15722"/>
              <a:gd name="connsiteX0" fmla="*/ 244 w 12030"/>
              <a:gd name="connsiteY0" fmla="*/ 4229 h 15140"/>
              <a:gd name="connsiteX1" fmla="*/ 12024 w 12030"/>
              <a:gd name="connsiteY1" fmla="*/ 0 h 15140"/>
              <a:gd name="connsiteX2" fmla="*/ 12011 w 12030"/>
              <a:gd name="connsiteY2" fmla="*/ 10805 h 15140"/>
              <a:gd name="connsiteX3" fmla="*/ 2060 w 12030"/>
              <a:gd name="connsiteY3" fmla="*/ 10605 h 15140"/>
              <a:gd name="connsiteX4" fmla="*/ 244 w 12030"/>
              <a:gd name="connsiteY4" fmla="*/ 4229 h 15140"/>
              <a:gd name="connsiteX0" fmla="*/ 244 w 12030"/>
              <a:gd name="connsiteY0" fmla="*/ 4229 h 12766"/>
              <a:gd name="connsiteX1" fmla="*/ 12024 w 12030"/>
              <a:gd name="connsiteY1" fmla="*/ 0 h 12766"/>
              <a:gd name="connsiteX2" fmla="*/ 12011 w 12030"/>
              <a:gd name="connsiteY2" fmla="*/ 10805 h 12766"/>
              <a:gd name="connsiteX3" fmla="*/ 2060 w 12030"/>
              <a:gd name="connsiteY3" fmla="*/ 10605 h 12766"/>
              <a:gd name="connsiteX4" fmla="*/ 244 w 12030"/>
              <a:gd name="connsiteY4" fmla="*/ 4229 h 12766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275"/>
              <a:gd name="connsiteX1" fmla="*/ 12024 w 12030"/>
              <a:gd name="connsiteY1" fmla="*/ 0 h 15275"/>
              <a:gd name="connsiteX2" fmla="*/ 12011 w 12030"/>
              <a:gd name="connsiteY2" fmla="*/ 10805 h 15275"/>
              <a:gd name="connsiteX3" fmla="*/ 2060 w 12030"/>
              <a:gd name="connsiteY3" fmla="*/ 10605 h 15275"/>
              <a:gd name="connsiteX4" fmla="*/ 244 w 12030"/>
              <a:gd name="connsiteY4" fmla="*/ 4229 h 15275"/>
              <a:gd name="connsiteX0" fmla="*/ 211 w 11997"/>
              <a:gd name="connsiteY0" fmla="*/ 4229 h 15275"/>
              <a:gd name="connsiteX1" fmla="*/ 11991 w 11997"/>
              <a:gd name="connsiteY1" fmla="*/ 0 h 15275"/>
              <a:gd name="connsiteX2" fmla="*/ 11978 w 11997"/>
              <a:gd name="connsiteY2" fmla="*/ 10805 h 15275"/>
              <a:gd name="connsiteX3" fmla="*/ 2027 w 11997"/>
              <a:gd name="connsiteY3" fmla="*/ 10605 h 15275"/>
              <a:gd name="connsiteX4" fmla="*/ 211 w 11997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3656"/>
              <a:gd name="connsiteX1" fmla="*/ 11780 w 11786"/>
              <a:gd name="connsiteY1" fmla="*/ 0 h 13656"/>
              <a:gd name="connsiteX2" fmla="*/ 11767 w 11786"/>
              <a:gd name="connsiteY2" fmla="*/ 8490 h 13656"/>
              <a:gd name="connsiteX3" fmla="*/ 1816 w 11786"/>
              <a:gd name="connsiteY3" fmla="*/ 8290 h 13656"/>
              <a:gd name="connsiteX4" fmla="*/ 0 w 11786"/>
              <a:gd name="connsiteY4" fmla="*/ 1914 h 13656"/>
              <a:gd name="connsiteX0" fmla="*/ 0 w 11786"/>
              <a:gd name="connsiteY0" fmla="*/ 1914 h 13403"/>
              <a:gd name="connsiteX1" fmla="*/ 11780 w 11786"/>
              <a:gd name="connsiteY1" fmla="*/ 0 h 13403"/>
              <a:gd name="connsiteX2" fmla="*/ 11767 w 11786"/>
              <a:gd name="connsiteY2" fmla="*/ 8490 h 13403"/>
              <a:gd name="connsiteX3" fmla="*/ 1816 w 11786"/>
              <a:gd name="connsiteY3" fmla="*/ 8290 h 13403"/>
              <a:gd name="connsiteX4" fmla="*/ 0 w 11786"/>
              <a:gd name="connsiteY4" fmla="*/ 1914 h 13403"/>
              <a:gd name="connsiteX0" fmla="*/ 0 w 11786"/>
              <a:gd name="connsiteY0" fmla="*/ 1914 h 12943"/>
              <a:gd name="connsiteX1" fmla="*/ 11780 w 11786"/>
              <a:gd name="connsiteY1" fmla="*/ 0 h 12943"/>
              <a:gd name="connsiteX2" fmla="*/ 11767 w 11786"/>
              <a:gd name="connsiteY2" fmla="*/ 8490 h 12943"/>
              <a:gd name="connsiteX3" fmla="*/ 1694 w 11786"/>
              <a:gd name="connsiteY3" fmla="*/ 6981 h 12943"/>
              <a:gd name="connsiteX4" fmla="*/ 0 w 11786"/>
              <a:gd name="connsiteY4" fmla="*/ 1914 h 12943"/>
              <a:gd name="connsiteX0" fmla="*/ 0 w 11786"/>
              <a:gd name="connsiteY0" fmla="*/ 1914 h 12152"/>
              <a:gd name="connsiteX1" fmla="*/ 11780 w 11786"/>
              <a:gd name="connsiteY1" fmla="*/ 0 h 12152"/>
              <a:gd name="connsiteX2" fmla="*/ 11767 w 11786"/>
              <a:gd name="connsiteY2" fmla="*/ 8490 h 12152"/>
              <a:gd name="connsiteX3" fmla="*/ 1694 w 11786"/>
              <a:gd name="connsiteY3" fmla="*/ 6981 h 12152"/>
              <a:gd name="connsiteX4" fmla="*/ 0 w 11786"/>
              <a:gd name="connsiteY4" fmla="*/ 1914 h 12152"/>
              <a:gd name="connsiteX0" fmla="*/ 0 w 11786"/>
              <a:gd name="connsiteY0" fmla="*/ 1914 h 10013"/>
              <a:gd name="connsiteX1" fmla="*/ 11780 w 11786"/>
              <a:gd name="connsiteY1" fmla="*/ 0 h 10013"/>
              <a:gd name="connsiteX2" fmla="*/ 11767 w 11786"/>
              <a:gd name="connsiteY2" fmla="*/ 8490 h 10013"/>
              <a:gd name="connsiteX3" fmla="*/ 1694 w 11786"/>
              <a:gd name="connsiteY3" fmla="*/ 6981 h 10013"/>
              <a:gd name="connsiteX4" fmla="*/ 0 w 11786"/>
              <a:gd name="connsiteY4" fmla="*/ 1914 h 10013"/>
              <a:gd name="connsiteX0" fmla="*/ 0 w 11786"/>
              <a:gd name="connsiteY0" fmla="*/ 1914 h 10291"/>
              <a:gd name="connsiteX1" fmla="*/ 11780 w 11786"/>
              <a:gd name="connsiteY1" fmla="*/ 0 h 10291"/>
              <a:gd name="connsiteX2" fmla="*/ 11767 w 11786"/>
              <a:gd name="connsiteY2" fmla="*/ 8490 h 10291"/>
              <a:gd name="connsiteX3" fmla="*/ 1449 w 11786"/>
              <a:gd name="connsiteY3" fmla="*/ 8088 h 10291"/>
              <a:gd name="connsiteX4" fmla="*/ 0 w 11786"/>
              <a:gd name="connsiteY4" fmla="*/ 1914 h 10291"/>
              <a:gd name="connsiteX0" fmla="*/ 0 w 11786"/>
              <a:gd name="connsiteY0" fmla="*/ 1914 h 10563"/>
              <a:gd name="connsiteX1" fmla="*/ 11780 w 11786"/>
              <a:gd name="connsiteY1" fmla="*/ 0 h 10563"/>
              <a:gd name="connsiteX2" fmla="*/ 11767 w 11786"/>
              <a:gd name="connsiteY2" fmla="*/ 8490 h 10563"/>
              <a:gd name="connsiteX3" fmla="*/ 1449 w 11786"/>
              <a:gd name="connsiteY3" fmla="*/ 8088 h 10563"/>
              <a:gd name="connsiteX4" fmla="*/ 0 w 11786"/>
              <a:gd name="connsiteY4" fmla="*/ 1914 h 10563"/>
              <a:gd name="connsiteX0" fmla="*/ 0 w 11786"/>
              <a:gd name="connsiteY0" fmla="*/ 1914 h 9852"/>
              <a:gd name="connsiteX1" fmla="*/ 11780 w 11786"/>
              <a:gd name="connsiteY1" fmla="*/ 0 h 9852"/>
              <a:gd name="connsiteX2" fmla="*/ 11767 w 11786"/>
              <a:gd name="connsiteY2" fmla="*/ 7886 h 9852"/>
              <a:gd name="connsiteX3" fmla="*/ 1449 w 11786"/>
              <a:gd name="connsiteY3" fmla="*/ 8088 h 9852"/>
              <a:gd name="connsiteX4" fmla="*/ 0 w 11786"/>
              <a:gd name="connsiteY4" fmla="*/ 1914 h 9852"/>
              <a:gd name="connsiteX0" fmla="*/ 0 w 10000"/>
              <a:gd name="connsiteY0" fmla="*/ 1943 h 10804"/>
              <a:gd name="connsiteX1" fmla="*/ 9995 w 10000"/>
              <a:gd name="connsiteY1" fmla="*/ 0 h 10804"/>
              <a:gd name="connsiteX2" fmla="*/ 9984 w 10000"/>
              <a:gd name="connsiteY2" fmla="*/ 8004 h 10804"/>
              <a:gd name="connsiteX3" fmla="*/ 1229 w 10000"/>
              <a:gd name="connsiteY3" fmla="*/ 8210 h 10804"/>
              <a:gd name="connsiteX4" fmla="*/ 0 w 10000"/>
              <a:gd name="connsiteY4" fmla="*/ 1943 h 10804"/>
              <a:gd name="connsiteX0" fmla="*/ 0 w 10000"/>
              <a:gd name="connsiteY0" fmla="*/ 1943 h 11029"/>
              <a:gd name="connsiteX1" fmla="*/ 9995 w 10000"/>
              <a:gd name="connsiteY1" fmla="*/ 0 h 11029"/>
              <a:gd name="connsiteX2" fmla="*/ 9984 w 10000"/>
              <a:gd name="connsiteY2" fmla="*/ 8004 h 11029"/>
              <a:gd name="connsiteX3" fmla="*/ 1229 w 10000"/>
              <a:gd name="connsiteY3" fmla="*/ 8210 h 11029"/>
              <a:gd name="connsiteX4" fmla="*/ 0 w 10000"/>
              <a:gd name="connsiteY4" fmla="*/ 1943 h 1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29">
                <a:moveTo>
                  <a:pt x="0" y="1943"/>
                </a:moveTo>
                <a:cubicBezTo>
                  <a:pt x="3279" y="1841"/>
                  <a:pt x="6565" y="2861"/>
                  <a:pt x="9995" y="0"/>
                </a:cubicBezTo>
                <a:cubicBezTo>
                  <a:pt x="10018" y="4269"/>
                  <a:pt x="9961" y="3735"/>
                  <a:pt x="9984" y="8004"/>
                </a:cubicBezTo>
                <a:cubicBezTo>
                  <a:pt x="7112" y="13623"/>
                  <a:pt x="2322" y="10036"/>
                  <a:pt x="1229" y="8210"/>
                </a:cubicBezTo>
                <a:cubicBezTo>
                  <a:pt x="136" y="6384"/>
                  <a:pt x="950" y="5428"/>
                  <a:pt x="0" y="1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122C2BD-32F9-4B1B-9788-35EC4BDFC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9" y="552878"/>
            <a:ext cx="1509989" cy="518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C434C4B5-A294-442A-B4B6-781ECDD6A43A}"/>
              </a:ext>
            </a:extLst>
          </p:cNvPr>
          <p:cNvSpPr/>
          <p:nvPr/>
        </p:nvSpPr>
        <p:spPr>
          <a:xfrm>
            <a:off x="-13291" y="6496493"/>
            <a:ext cx="12218593" cy="3615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www.irojgar.com | irojgarmail@gmail.com | +91 77790 10101| +91 </a:t>
            </a:r>
            <a:r>
              <a:rPr lang="en-US" dirty="0" smtClean="0">
                <a:solidFill>
                  <a:prstClr val="white"/>
                </a:solidFill>
              </a:rPr>
              <a:t>90816 28628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9" name="Rectangle 1"/>
          <p:cNvSpPr/>
          <p:nvPr/>
        </p:nvSpPr>
        <p:spPr>
          <a:xfrm>
            <a:off x="13303" y="1437713"/>
            <a:ext cx="1390494" cy="5058780"/>
          </a:xfrm>
          <a:custGeom>
            <a:avLst/>
            <a:gdLst>
              <a:gd name="connsiteX0" fmla="*/ 0 w 1364737"/>
              <a:gd name="connsiteY0" fmla="*/ 0 h 5058780"/>
              <a:gd name="connsiteX1" fmla="*/ 1364737 w 1364737"/>
              <a:gd name="connsiteY1" fmla="*/ 0 h 5058780"/>
              <a:gd name="connsiteX2" fmla="*/ 1364737 w 1364737"/>
              <a:gd name="connsiteY2" fmla="*/ 5058780 h 5058780"/>
              <a:gd name="connsiteX3" fmla="*/ 0 w 1364737"/>
              <a:gd name="connsiteY3" fmla="*/ 5058780 h 5058780"/>
              <a:gd name="connsiteX4" fmla="*/ 0 w 1364737"/>
              <a:gd name="connsiteY4" fmla="*/ 0 h 5058780"/>
              <a:gd name="connsiteX0" fmla="*/ 0 w 1390494"/>
              <a:gd name="connsiteY0" fmla="*/ 0 h 5058780"/>
              <a:gd name="connsiteX1" fmla="*/ 1364737 w 1390494"/>
              <a:gd name="connsiteY1" fmla="*/ 0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0494" h="5058780">
                <a:moveTo>
                  <a:pt x="0" y="0"/>
                </a:moveTo>
                <a:cubicBezTo>
                  <a:pt x="459205" y="313386"/>
                  <a:pt x="738106" y="794196"/>
                  <a:pt x="1377615" y="940157"/>
                </a:cubicBezTo>
                <a:lnTo>
                  <a:pt x="1390494" y="3835287"/>
                </a:lnTo>
                <a:cubicBezTo>
                  <a:pt x="798207" y="4101450"/>
                  <a:pt x="463498" y="4650949"/>
                  <a:pt x="0" y="50587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black"/>
                </a:solidFill>
              </a:rPr>
              <a:t>Coaching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Placement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Immigration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Co-Working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20" name="Flowchart: Delay 19">
            <a:extLst>
              <a:ext uri="{FF2B5EF4-FFF2-40B4-BE49-F238E27FC236}">
                <a16:creationId xmlns="" xmlns:a16="http://schemas.microsoft.com/office/drawing/2014/main" id="{EFFD0DF3-F639-4742-A2E2-8B904FB253FD}"/>
              </a:ext>
            </a:extLst>
          </p:cNvPr>
          <p:cNvSpPr/>
          <p:nvPr/>
        </p:nvSpPr>
        <p:spPr>
          <a:xfrm>
            <a:off x="-13293" y="12233"/>
            <a:ext cx="1509823" cy="1425480"/>
          </a:xfrm>
          <a:prstGeom prst="flowChartDela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FFB26AEA-3F6E-43D7-83CB-56E6886551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4" y="132353"/>
            <a:ext cx="1082711" cy="113842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91472109-0475-4034-AAFA-473EB0EE382C}"/>
              </a:ext>
            </a:extLst>
          </p:cNvPr>
          <p:cNvCxnSpPr>
            <a:cxnSpLocks/>
          </p:cNvCxnSpPr>
          <p:nvPr/>
        </p:nvCxnSpPr>
        <p:spPr>
          <a:xfrm>
            <a:off x="130581" y="4498516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66C34EB-8580-446F-831B-DF8728325AC2}"/>
              </a:ext>
            </a:extLst>
          </p:cNvPr>
          <p:cNvCxnSpPr>
            <a:cxnSpLocks/>
          </p:cNvCxnSpPr>
          <p:nvPr/>
        </p:nvCxnSpPr>
        <p:spPr>
          <a:xfrm>
            <a:off x="115023" y="3967103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13256E47-DF05-4210-AD3F-6EF7999AEBD7}"/>
              </a:ext>
            </a:extLst>
          </p:cNvPr>
          <p:cNvCxnSpPr>
            <a:cxnSpLocks/>
          </p:cNvCxnSpPr>
          <p:nvPr/>
        </p:nvCxnSpPr>
        <p:spPr>
          <a:xfrm>
            <a:off x="115024" y="3436147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2128603" y="211709"/>
            <a:ext cx="7360171" cy="85962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mbria" pitchFamily="18" charset="0"/>
              </a:rPr>
              <a:t>Services to Job Providers after registration activated</a:t>
            </a:r>
            <a:endParaRPr lang="en-IN" sz="2400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96440" y="1380340"/>
            <a:ext cx="8686800" cy="22467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65138" indent="-465138" algn="just">
              <a:buFont typeface="Arial" pitchFamily="34" charset="0"/>
              <a:buChar char="•"/>
              <a:defRPr/>
            </a:pPr>
            <a:r>
              <a:rPr lang="en-US" sz="2000" dirty="0" smtClean="0"/>
              <a:t>Competitive </a:t>
            </a:r>
            <a:r>
              <a:rPr lang="en-US" sz="2000" dirty="0" smtClean="0">
                <a:solidFill>
                  <a:srgbClr val="FF0000"/>
                </a:solidFill>
              </a:rPr>
              <a:t>pricing</a:t>
            </a:r>
            <a:r>
              <a:rPr lang="en-US" sz="2000" dirty="0" smtClean="0"/>
              <a:t> and </a:t>
            </a:r>
            <a:r>
              <a:rPr lang="en-US" sz="2000" dirty="0" smtClean="0">
                <a:solidFill>
                  <a:srgbClr val="FF0000"/>
                </a:solidFill>
              </a:rPr>
              <a:t>high-quality</a:t>
            </a:r>
            <a:r>
              <a:rPr lang="en-US" sz="2000" dirty="0" smtClean="0"/>
              <a:t> services </a:t>
            </a:r>
          </a:p>
          <a:p>
            <a:pPr marL="465138" indent="-465138" algn="just">
              <a:buFont typeface="Arial" pitchFamily="34" charset="0"/>
              <a:buChar char="•"/>
              <a:defRPr/>
            </a:pPr>
            <a:r>
              <a:rPr lang="en-US" sz="2000" dirty="0" smtClean="0">
                <a:latin typeface="+mn-lt"/>
              </a:rPr>
              <a:t>Instead of finding/searching a Candidate on your own, you have passed the headache (task) to Us.</a:t>
            </a: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+mn-lt"/>
              </a:rPr>
              <a:t>Vast </a:t>
            </a:r>
            <a:r>
              <a:rPr lang="en-US" sz="2000" dirty="0">
                <a:latin typeface="+mn-lt"/>
              </a:rPr>
              <a:t>database of open Candidate to choose from i.e. more options</a:t>
            </a: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</a:rPr>
              <a:t>Strong </a:t>
            </a:r>
            <a:r>
              <a:rPr lang="en-US" sz="2000" dirty="0">
                <a:solidFill>
                  <a:srgbClr val="FF0000"/>
                </a:solidFill>
                <a:latin typeface="+mn-lt"/>
              </a:rPr>
              <a:t>knowledge of placement market </a:t>
            </a:r>
            <a:r>
              <a:rPr lang="en-US" sz="2000" dirty="0">
                <a:latin typeface="+mn-lt"/>
              </a:rPr>
              <a:t>and stronger professional presence </a:t>
            </a: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</a:rPr>
              <a:t>Leverage to your Business through our network </a:t>
            </a: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</a:rPr>
              <a:t>Quick, reliable, most suitable and constant deployment at desired placement</a:t>
            </a:r>
          </a:p>
        </p:txBody>
      </p:sp>
    </p:spTree>
    <p:extLst>
      <p:ext uri="{BB962C8B-B14F-4D97-AF65-F5344CB8AC3E}">
        <p14:creationId xmlns:p14="http://schemas.microsoft.com/office/powerpoint/2010/main" val="2825182340"/>
      </p:ext>
    </p:extLst>
  </p:cSld>
  <p:clrMapOvr>
    <a:masterClrMapping/>
  </p:clrMapOvr>
  <p:transition spd="med" advTm="7000">
    <p:pull dir="r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nual Input 3">
            <a:extLst>
              <a:ext uri="{FF2B5EF4-FFF2-40B4-BE49-F238E27FC236}">
                <a16:creationId xmlns="" xmlns:a16="http://schemas.microsoft.com/office/drawing/2014/main" id="{AA5BE789-F2E5-47F5-AEF9-A829ED4C72A2}"/>
              </a:ext>
            </a:extLst>
          </p:cNvPr>
          <p:cNvSpPr/>
          <p:nvPr/>
        </p:nvSpPr>
        <p:spPr>
          <a:xfrm>
            <a:off x="10670064" y="1196346"/>
            <a:ext cx="1509989" cy="46967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9659 w 10000"/>
              <a:gd name="connsiteY2" fmla="*/ 6504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7228"/>
              <a:gd name="connsiteX1" fmla="*/ 10000 w 10000"/>
              <a:gd name="connsiteY1" fmla="*/ 0 h 7228"/>
              <a:gd name="connsiteX2" fmla="*/ 9659 w 10000"/>
              <a:gd name="connsiteY2" fmla="*/ 6504 h 7228"/>
              <a:gd name="connsiteX3" fmla="*/ 68 w 10000"/>
              <a:gd name="connsiteY3" fmla="*/ 7228 h 7228"/>
              <a:gd name="connsiteX4" fmla="*/ 0 w 10000"/>
              <a:gd name="connsiteY4" fmla="*/ 2000 h 7228"/>
              <a:gd name="connsiteX0" fmla="*/ 0 w 9795"/>
              <a:gd name="connsiteY0" fmla="*/ 2702 h 9935"/>
              <a:gd name="connsiteX1" fmla="*/ 9795 w 9795"/>
              <a:gd name="connsiteY1" fmla="*/ 0 h 9935"/>
              <a:gd name="connsiteX2" fmla="*/ 9659 w 9795"/>
              <a:gd name="connsiteY2" fmla="*/ 8933 h 9935"/>
              <a:gd name="connsiteX3" fmla="*/ 68 w 9795"/>
              <a:gd name="connsiteY3" fmla="*/ 9935 h 9935"/>
              <a:gd name="connsiteX4" fmla="*/ 0 w 9795"/>
              <a:gd name="connsiteY4" fmla="*/ 2702 h 9935"/>
              <a:gd name="connsiteX0" fmla="*/ 0 w 10000"/>
              <a:gd name="connsiteY0" fmla="*/ 2720 h 10658"/>
              <a:gd name="connsiteX1" fmla="*/ 10000 w 10000"/>
              <a:gd name="connsiteY1" fmla="*/ 0 h 10658"/>
              <a:gd name="connsiteX2" fmla="*/ 9861 w 10000"/>
              <a:gd name="connsiteY2" fmla="*/ 8991 h 10658"/>
              <a:gd name="connsiteX3" fmla="*/ 695 w 10000"/>
              <a:gd name="connsiteY3" fmla="*/ 10658 h 10658"/>
              <a:gd name="connsiteX4" fmla="*/ 0 w 10000"/>
              <a:gd name="connsiteY4" fmla="*/ 2720 h 10658"/>
              <a:gd name="connsiteX0" fmla="*/ 768 w 9306"/>
              <a:gd name="connsiteY0" fmla="*/ 2391 h 10658"/>
              <a:gd name="connsiteX1" fmla="*/ 9306 w 9306"/>
              <a:gd name="connsiteY1" fmla="*/ 0 h 10658"/>
              <a:gd name="connsiteX2" fmla="*/ 9167 w 9306"/>
              <a:gd name="connsiteY2" fmla="*/ 8991 h 10658"/>
              <a:gd name="connsiteX3" fmla="*/ 1 w 9306"/>
              <a:gd name="connsiteY3" fmla="*/ 10658 h 10658"/>
              <a:gd name="connsiteX4" fmla="*/ 768 w 9306"/>
              <a:gd name="connsiteY4" fmla="*/ 2391 h 10658"/>
              <a:gd name="connsiteX0" fmla="*/ 824 w 9999"/>
              <a:gd name="connsiteY0" fmla="*/ 2243 h 10000"/>
              <a:gd name="connsiteX1" fmla="*/ 9999 w 9999"/>
              <a:gd name="connsiteY1" fmla="*/ 0 h 10000"/>
              <a:gd name="connsiteX2" fmla="*/ 9850 w 9999"/>
              <a:gd name="connsiteY2" fmla="*/ 8436 h 10000"/>
              <a:gd name="connsiteX3" fmla="*/ 0 w 9999"/>
              <a:gd name="connsiteY3" fmla="*/ 10000 h 10000"/>
              <a:gd name="connsiteX4" fmla="*/ 824 w 9999"/>
              <a:gd name="connsiteY4" fmla="*/ 2243 h 10000"/>
              <a:gd name="connsiteX0" fmla="*/ 824 w 10374"/>
              <a:gd name="connsiteY0" fmla="*/ 83 h 7840"/>
              <a:gd name="connsiteX1" fmla="*/ 10374 w 10374"/>
              <a:gd name="connsiteY1" fmla="*/ 0 h 7840"/>
              <a:gd name="connsiteX2" fmla="*/ 9851 w 10374"/>
              <a:gd name="connsiteY2" fmla="*/ 6276 h 7840"/>
              <a:gd name="connsiteX3" fmla="*/ 0 w 10374"/>
              <a:gd name="connsiteY3" fmla="*/ 7840 h 7840"/>
              <a:gd name="connsiteX4" fmla="*/ 824 w 10374"/>
              <a:gd name="connsiteY4" fmla="*/ 83 h 7840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289 w 9495"/>
              <a:gd name="connsiteY0" fmla="*/ 106 h 10237"/>
              <a:gd name="connsiteX1" fmla="*/ 9495 w 9495"/>
              <a:gd name="connsiteY1" fmla="*/ 0 h 10237"/>
              <a:gd name="connsiteX2" fmla="*/ 9424 w 9495"/>
              <a:gd name="connsiteY2" fmla="*/ 10157 h 10237"/>
              <a:gd name="connsiteX3" fmla="*/ 0 w 9495"/>
              <a:gd name="connsiteY3" fmla="*/ 10236 h 10237"/>
              <a:gd name="connsiteX4" fmla="*/ 289 w 9495"/>
              <a:gd name="connsiteY4" fmla="*/ 106 h 10237"/>
              <a:gd name="connsiteX0" fmla="*/ 304 w 9946"/>
              <a:gd name="connsiteY0" fmla="*/ 694 h 10590"/>
              <a:gd name="connsiteX1" fmla="*/ 9696 w 9946"/>
              <a:gd name="connsiteY1" fmla="*/ 0 h 10590"/>
              <a:gd name="connsiteX2" fmla="*/ 9925 w 9946"/>
              <a:gd name="connsiteY2" fmla="*/ 10512 h 10590"/>
              <a:gd name="connsiteX3" fmla="*/ 0 w 9946"/>
              <a:gd name="connsiteY3" fmla="*/ 10589 h 10590"/>
              <a:gd name="connsiteX4" fmla="*/ 304 w 9946"/>
              <a:gd name="connsiteY4" fmla="*/ 694 h 1059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4"/>
              <a:gd name="connsiteX1" fmla="*/ 9749 w 10000"/>
              <a:gd name="connsiteY1" fmla="*/ 0 h 10004"/>
              <a:gd name="connsiteX2" fmla="*/ 9979 w 10000"/>
              <a:gd name="connsiteY2" fmla="*/ 9926 h 10004"/>
              <a:gd name="connsiteX3" fmla="*/ 0 w 10000"/>
              <a:gd name="connsiteY3" fmla="*/ 9999 h 10004"/>
              <a:gd name="connsiteX4" fmla="*/ 306 w 10000"/>
              <a:gd name="connsiteY4" fmla="*/ 655 h 10004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54"/>
              <a:gd name="connsiteY0" fmla="*/ 655 h 10185"/>
              <a:gd name="connsiteX1" fmla="*/ 10054 w 10054"/>
              <a:gd name="connsiteY1" fmla="*/ 0 h 10185"/>
              <a:gd name="connsiteX2" fmla="*/ 9979 w 10054"/>
              <a:gd name="connsiteY2" fmla="*/ 9926 h 10185"/>
              <a:gd name="connsiteX3" fmla="*/ 0 w 10054"/>
              <a:gd name="connsiteY3" fmla="*/ 9999 h 10185"/>
              <a:gd name="connsiteX4" fmla="*/ 306 w 10054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109 w 12858"/>
              <a:gd name="connsiteY0" fmla="*/ 510 h 10088"/>
              <a:gd name="connsiteX1" fmla="*/ 12679 w 12858"/>
              <a:gd name="connsiteY1" fmla="*/ 0 h 10088"/>
              <a:gd name="connsiteX2" fmla="*/ 12833 w 12858"/>
              <a:gd name="connsiteY2" fmla="*/ 9829 h 10088"/>
              <a:gd name="connsiteX3" fmla="*/ 2625 w 12858"/>
              <a:gd name="connsiteY3" fmla="*/ 9902 h 10088"/>
              <a:gd name="connsiteX4" fmla="*/ 109 w 12858"/>
              <a:gd name="connsiteY4" fmla="*/ 510 h 10088"/>
              <a:gd name="connsiteX0" fmla="*/ 89 w 12838"/>
              <a:gd name="connsiteY0" fmla="*/ 510 h 10088"/>
              <a:gd name="connsiteX1" fmla="*/ 12659 w 12838"/>
              <a:gd name="connsiteY1" fmla="*/ 0 h 10088"/>
              <a:gd name="connsiteX2" fmla="*/ 12813 w 12838"/>
              <a:gd name="connsiteY2" fmla="*/ 9829 h 10088"/>
              <a:gd name="connsiteX3" fmla="*/ 4411 w 12838"/>
              <a:gd name="connsiteY3" fmla="*/ 9902 h 10088"/>
              <a:gd name="connsiteX4" fmla="*/ 89 w 12838"/>
              <a:gd name="connsiteY4" fmla="*/ 510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406 w 18000"/>
              <a:gd name="connsiteY0" fmla="*/ 0 h 10474"/>
              <a:gd name="connsiteX1" fmla="*/ 17821 w 18000"/>
              <a:gd name="connsiteY1" fmla="*/ 386 h 10474"/>
              <a:gd name="connsiteX2" fmla="*/ 17975 w 18000"/>
              <a:gd name="connsiteY2" fmla="*/ 10215 h 10474"/>
              <a:gd name="connsiteX3" fmla="*/ 9573 w 18000"/>
              <a:gd name="connsiteY3" fmla="*/ 10288 h 10474"/>
              <a:gd name="connsiteX4" fmla="*/ 406 w 18000"/>
              <a:gd name="connsiteY4" fmla="*/ 0 h 10474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698"/>
              <a:gd name="connsiteX1" fmla="*/ 18414 w 18414"/>
              <a:gd name="connsiteY1" fmla="*/ 0 h 10698"/>
              <a:gd name="connsiteX2" fmla="*/ 18125 w 18414"/>
              <a:gd name="connsiteY2" fmla="*/ 10458 h 10698"/>
              <a:gd name="connsiteX3" fmla="*/ 9723 w 18414"/>
              <a:gd name="connsiteY3" fmla="*/ 10531 h 10698"/>
              <a:gd name="connsiteX4" fmla="*/ 9433 w 18414"/>
              <a:gd name="connsiteY4" fmla="*/ 2518 h 10698"/>
              <a:gd name="connsiteX5" fmla="*/ 556 w 18414"/>
              <a:gd name="connsiteY5" fmla="*/ 243 h 10698"/>
              <a:gd name="connsiteX0" fmla="*/ 556 w 18414"/>
              <a:gd name="connsiteY0" fmla="*/ 243 h 10531"/>
              <a:gd name="connsiteX1" fmla="*/ 18414 w 18414"/>
              <a:gd name="connsiteY1" fmla="*/ 0 h 10531"/>
              <a:gd name="connsiteX2" fmla="*/ 18125 w 18414"/>
              <a:gd name="connsiteY2" fmla="*/ 10458 h 10531"/>
              <a:gd name="connsiteX3" fmla="*/ 9723 w 18414"/>
              <a:gd name="connsiteY3" fmla="*/ 10531 h 10531"/>
              <a:gd name="connsiteX4" fmla="*/ 9433 w 18414"/>
              <a:gd name="connsiteY4" fmla="*/ 2518 h 10531"/>
              <a:gd name="connsiteX5" fmla="*/ 556 w 18414"/>
              <a:gd name="connsiteY5" fmla="*/ 243 h 10531"/>
              <a:gd name="connsiteX0" fmla="*/ 556 w 18414"/>
              <a:gd name="connsiteY0" fmla="*/ 243 h 10623"/>
              <a:gd name="connsiteX1" fmla="*/ 18414 w 18414"/>
              <a:gd name="connsiteY1" fmla="*/ 0 h 10623"/>
              <a:gd name="connsiteX2" fmla="*/ 18125 w 18414"/>
              <a:gd name="connsiteY2" fmla="*/ 10458 h 10623"/>
              <a:gd name="connsiteX3" fmla="*/ 9723 w 18414"/>
              <a:gd name="connsiteY3" fmla="*/ 10531 h 10623"/>
              <a:gd name="connsiteX4" fmla="*/ 9433 w 18414"/>
              <a:gd name="connsiteY4" fmla="*/ 2518 h 10623"/>
              <a:gd name="connsiteX5" fmla="*/ 556 w 18414"/>
              <a:gd name="connsiteY5" fmla="*/ 243 h 10623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71 w 18429"/>
              <a:gd name="connsiteY0" fmla="*/ 243 h 10694"/>
              <a:gd name="connsiteX1" fmla="*/ 18429 w 18429"/>
              <a:gd name="connsiteY1" fmla="*/ 0 h 10694"/>
              <a:gd name="connsiteX2" fmla="*/ 18140 w 18429"/>
              <a:gd name="connsiteY2" fmla="*/ 10458 h 10694"/>
              <a:gd name="connsiteX3" fmla="*/ 10846 w 18429"/>
              <a:gd name="connsiteY3" fmla="*/ 10531 h 10694"/>
              <a:gd name="connsiteX4" fmla="*/ 9116 w 18429"/>
              <a:gd name="connsiteY4" fmla="*/ 2445 h 10694"/>
              <a:gd name="connsiteX5" fmla="*/ 571 w 18429"/>
              <a:gd name="connsiteY5" fmla="*/ 243 h 10694"/>
              <a:gd name="connsiteX0" fmla="*/ 591 w 18449"/>
              <a:gd name="connsiteY0" fmla="*/ 243 h 10694"/>
              <a:gd name="connsiteX1" fmla="*/ 18449 w 18449"/>
              <a:gd name="connsiteY1" fmla="*/ 0 h 10694"/>
              <a:gd name="connsiteX2" fmla="*/ 18160 w 18449"/>
              <a:gd name="connsiteY2" fmla="*/ 10458 h 10694"/>
              <a:gd name="connsiteX3" fmla="*/ 10866 w 18449"/>
              <a:gd name="connsiteY3" fmla="*/ 10531 h 10694"/>
              <a:gd name="connsiteX4" fmla="*/ 9136 w 18449"/>
              <a:gd name="connsiteY4" fmla="*/ 2445 h 10694"/>
              <a:gd name="connsiteX5" fmla="*/ 591 w 18449"/>
              <a:gd name="connsiteY5" fmla="*/ 243 h 10694"/>
              <a:gd name="connsiteX0" fmla="*/ 694 w 18552"/>
              <a:gd name="connsiteY0" fmla="*/ 243 h 10694"/>
              <a:gd name="connsiteX1" fmla="*/ 18552 w 18552"/>
              <a:gd name="connsiteY1" fmla="*/ 0 h 10694"/>
              <a:gd name="connsiteX2" fmla="*/ 18263 w 18552"/>
              <a:gd name="connsiteY2" fmla="*/ 10458 h 10694"/>
              <a:gd name="connsiteX3" fmla="*/ 10969 w 18552"/>
              <a:gd name="connsiteY3" fmla="*/ 10531 h 10694"/>
              <a:gd name="connsiteX4" fmla="*/ 9239 w 18552"/>
              <a:gd name="connsiteY4" fmla="*/ 2445 h 10694"/>
              <a:gd name="connsiteX5" fmla="*/ 694 w 18552"/>
              <a:gd name="connsiteY5" fmla="*/ 243 h 10694"/>
              <a:gd name="connsiteX0" fmla="*/ 582 w 18440"/>
              <a:gd name="connsiteY0" fmla="*/ 243 h 10694"/>
              <a:gd name="connsiteX1" fmla="*/ 18440 w 18440"/>
              <a:gd name="connsiteY1" fmla="*/ 0 h 10694"/>
              <a:gd name="connsiteX2" fmla="*/ 18151 w 18440"/>
              <a:gd name="connsiteY2" fmla="*/ 10458 h 10694"/>
              <a:gd name="connsiteX3" fmla="*/ 10857 w 18440"/>
              <a:gd name="connsiteY3" fmla="*/ 10531 h 10694"/>
              <a:gd name="connsiteX4" fmla="*/ 9127 w 18440"/>
              <a:gd name="connsiteY4" fmla="*/ 2445 h 10694"/>
              <a:gd name="connsiteX5" fmla="*/ 582 w 18440"/>
              <a:gd name="connsiteY5" fmla="*/ 243 h 10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0" h="10694">
                <a:moveTo>
                  <a:pt x="582" y="243"/>
                </a:moveTo>
                <a:cubicBezTo>
                  <a:pt x="4142" y="606"/>
                  <a:pt x="13581" y="993"/>
                  <a:pt x="18440" y="0"/>
                </a:cubicBezTo>
                <a:cubicBezTo>
                  <a:pt x="18313" y="3333"/>
                  <a:pt x="18279" y="7126"/>
                  <a:pt x="18151" y="10458"/>
                </a:cubicBezTo>
                <a:cubicBezTo>
                  <a:pt x="15350" y="10797"/>
                  <a:pt x="13547" y="10725"/>
                  <a:pt x="10857" y="10531"/>
                </a:cubicBezTo>
                <a:cubicBezTo>
                  <a:pt x="11292" y="8155"/>
                  <a:pt x="10655" y="4160"/>
                  <a:pt x="9127" y="2445"/>
                </a:cubicBezTo>
                <a:cubicBezTo>
                  <a:pt x="7377" y="876"/>
                  <a:pt x="-2466" y="530"/>
                  <a:pt x="582" y="243"/>
                </a:cubicBezTo>
                <a:close/>
              </a:path>
            </a:pathLst>
          </a:custGeom>
          <a:solidFill>
            <a:srgbClr val="3966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FE5B780-BCC7-4141-AA69-9F8B00602631}"/>
              </a:ext>
            </a:extLst>
          </p:cNvPr>
          <p:cNvSpPr txBox="1"/>
          <p:nvPr/>
        </p:nvSpPr>
        <p:spPr>
          <a:xfrm>
            <a:off x="11621386" y="1945758"/>
            <a:ext cx="382772" cy="3838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JOBS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FOR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JANTA</a:t>
            </a:r>
            <a:endParaRPr lang="en-IN" sz="2000" b="1" dirty="0">
              <a:solidFill>
                <a:prstClr val="white"/>
              </a:solidFill>
              <a:latin typeface="Aileron Heavy" panose="00000A00000000000000" pitchFamily="50" charset="0"/>
            </a:endParaRPr>
          </a:p>
        </p:txBody>
      </p:sp>
      <p:sp>
        <p:nvSpPr>
          <p:cNvPr id="8" name="Flowchart: Manual Operation 7">
            <a:extLst>
              <a:ext uri="{FF2B5EF4-FFF2-40B4-BE49-F238E27FC236}">
                <a16:creationId xmlns="" xmlns:a16="http://schemas.microsoft.com/office/drawing/2014/main" id="{F6A25CFE-8A0E-47AC-A342-F393F7EFFC45}"/>
              </a:ext>
            </a:extLst>
          </p:cNvPr>
          <p:cNvSpPr/>
          <p:nvPr/>
        </p:nvSpPr>
        <p:spPr>
          <a:xfrm>
            <a:off x="10142089" y="211709"/>
            <a:ext cx="2049911" cy="11477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626"/>
              <a:gd name="connsiteX1" fmla="*/ 10000 w 10000"/>
              <a:gd name="connsiteY1" fmla="*/ 0 h 10626"/>
              <a:gd name="connsiteX2" fmla="*/ 8000 w 10000"/>
              <a:gd name="connsiteY2" fmla="*/ 10000 h 10626"/>
              <a:gd name="connsiteX3" fmla="*/ 2000 w 10000"/>
              <a:gd name="connsiteY3" fmla="*/ 10000 h 10626"/>
              <a:gd name="connsiteX4" fmla="*/ 0 w 10000"/>
              <a:gd name="connsiteY4" fmla="*/ 0 h 10626"/>
              <a:gd name="connsiteX0" fmla="*/ 0 w 10000"/>
              <a:gd name="connsiteY0" fmla="*/ 0 h 11094"/>
              <a:gd name="connsiteX1" fmla="*/ 10000 w 10000"/>
              <a:gd name="connsiteY1" fmla="*/ 0 h 11094"/>
              <a:gd name="connsiteX2" fmla="*/ 8000 w 10000"/>
              <a:gd name="connsiteY2" fmla="*/ 10000 h 11094"/>
              <a:gd name="connsiteX3" fmla="*/ 2000 w 10000"/>
              <a:gd name="connsiteY3" fmla="*/ 10000 h 11094"/>
              <a:gd name="connsiteX4" fmla="*/ 0 w 10000"/>
              <a:gd name="connsiteY4" fmla="*/ 0 h 11094"/>
              <a:gd name="connsiteX0" fmla="*/ 0 w 10744"/>
              <a:gd name="connsiteY0" fmla="*/ 0 h 11047"/>
              <a:gd name="connsiteX1" fmla="*/ 10000 w 10744"/>
              <a:gd name="connsiteY1" fmla="*/ 0 h 11047"/>
              <a:gd name="connsiteX2" fmla="*/ 10744 w 10744"/>
              <a:gd name="connsiteY2" fmla="*/ 9899 h 11047"/>
              <a:gd name="connsiteX3" fmla="*/ 2000 w 10744"/>
              <a:gd name="connsiteY3" fmla="*/ 10000 h 11047"/>
              <a:gd name="connsiteX4" fmla="*/ 0 w 10744"/>
              <a:gd name="connsiteY4" fmla="*/ 0 h 11047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937 w 11681"/>
              <a:gd name="connsiteY0" fmla="*/ 2718 h 13765"/>
              <a:gd name="connsiteX1" fmla="*/ 11599 w 11681"/>
              <a:gd name="connsiteY1" fmla="*/ 0 h 13765"/>
              <a:gd name="connsiteX2" fmla="*/ 11681 w 11681"/>
              <a:gd name="connsiteY2" fmla="*/ 12617 h 13765"/>
              <a:gd name="connsiteX3" fmla="*/ 2937 w 11681"/>
              <a:gd name="connsiteY3" fmla="*/ 12718 h 13765"/>
              <a:gd name="connsiteX4" fmla="*/ 937 w 11681"/>
              <a:gd name="connsiteY4" fmla="*/ 2718 h 13765"/>
              <a:gd name="connsiteX0" fmla="*/ 1100 w 11844"/>
              <a:gd name="connsiteY0" fmla="*/ 2718 h 13765"/>
              <a:gd name="connsiteX1" fmla="*/ 11762 w 11844"/>
              <a:gd name="connsiteY1" fmla="*/ 0 h 13765"/>
              <a:gd name="connsiteX2" fmla="*/ 11844 w 11844"/>
              <a:gd name="connsiteY2" fmla="*/ 12617 h 13765"/>
              <a:gd name="connsiteX3" fmla="*/ 3100 w 11844"/>
              <a:gd name="connsiteY3" fmla="*/ 12718 h 13765"/>
              <a:gd name="connsiteX4" fmla="*/ 1100 w 11844"/>
              <a:gd name="connsiteY4" fmla="*/ 2718 h 13765"/>
              <a:gd name="connsiteX0" fmla="*/ 1100 w 12330"/>
              <a:gd name="connsiteY0" fmla="*/ 2819 h 13866"/>
              <a:gd name="connsiteX1" fmla="*/ 12330 w 12330"/>
              <a:gd name="connsiteY1" fmla="*/ 0 h 13866"/>
              <a:gd name="connsiteX2" fmla="*/ 11844 w 12330"/>
              <a:gd name="connsiteY2" fmla="*/ 12718 h 13866"/>
              <a:gd name="connsiteX3" fmla="*/ 3100 w 12330"/>
              <a:gd name="connsiteY3" fmla="*/ 12819 h 13866"/>
              <a:gd name="connsiteX4" fmla="*/ 1100 w 12330"/>
              <a:gd name="connsiteY4" fmla="*/ 2819 h 13866"/>
              <a:gd name="connsiteX0" fmla="*/ 1100 w 12336"/>
              <a:gd name="connsiteY0" fmla="*/ 2819 h 13820"/>
              <a:gd name="connsiteX1" fmla="*/ 12330 w 12336"/>
              <a:gd name="connsiteY1" fmla="*/ 0 h 13820"/>
              <a:gd name="connsiteX2" fmla="*/ 12317 w 12336"/>
              <a:gd name="connsiteY2" fmla="*/ 12617 h 13820"/>
              <a:gd name="connsiteX3" fmla="*/ 3100 w 12336"/>
              <a:gd name="connsiteY3" fmla="*/ 12819 h 13820"/>
              <a:gd name="connsiteX4" fmla="*/ 1100 w 12336"/>
              <a:gd name="connsiteY4" fmla="*/ 2819 h 13820"/>
              <a:gd name="connsiteX0" fmla="*/ 1100 w 12336"/>
              <a:gd name="connsiteY0" fmla="*/ 2819 h 15559"/>
              <a:gd name="connsiteX1" fmla="*/ 12330 w 12336"/>
              <a:gd name="connsiteY1" fmla="*/ 0 h 15559"/>
              <a:gd name="connsiteX2" fmla="*/ 12317 w 12336"/>
              <a:gd name="connsiteY2" fmla="*/ 12617 h 15559"/>
              <a:gd name="connsiteX3" fmla="*/ 3100 w 12336"/>
              <a:gd name="connsiteY3" fmla="*/ 12819 h 15559"/>
              <a:gd name="connsiteX4" fmla="*/ 1100 w 12336"/>
              <a:gd name="connsiteY4" fmla="*/ 2819 h 15559"/>
              <a:gd name="connsiteX0" fmla="*/ 1189 w 12425"/>
              <a:gd name="connsiteY0" fmla="*/ 2819 h 15559"/>
              <a:gd name="connsiteX1" fmla="*/ 12419 w 12425"/>
              <a:gd name="connsiteY1" fmla="*/ 0 h 15559"/>
              <a:gd name="connsiteX2" fmla="*/ 12406 w 12425"/>
              <a:gd name="connsiteY2" fmla="*/ 12617 h 15559"/>
              <a:gd name="connsiteX3" fmla="*/ 3189 w 12425"/>
              <a:gd name="connsiteY3" fmla="*/ 12819 h 15559"/>
              <a:gd name="connsiteX4" fmla="*/ 1189 w 12425"/>
              <a:gd name="connsiteY4" fmla="*/ 2819 h 15559"/>
              <a:gd name="connsiteX0" fmla="*/ 1189 w 12425"/>
              <a:gd name="connsiteY0" fmla="*/ 2819 h 15587"/>
              <a:gd name="connsiteX1" fmla="*/ 12419 w 12425"/>
              <a:gd name="connsiteY1" fmla="*/ 0 h 15587"/>
              <a:gd name="connsiteX2" fmla="*/ 12406 w 12425"/>
              <a:gd name="connsiteY2" fmla="*/ 12617 h 15587"/>
              <a:gd name="connsiteX3" fmla="*/ 3189 w 12425"/>
              <a:gd name="connsiteY3" fmla="*/ 12819 h 15587"/>
              <a:gd name="connsiteX4" fmla="*/ 1189 w 12425"/>
              <a:gd name="connsiteY4" fmla="*/ 2819 h 15587"/>
              <a:gd name="connsiteX0" fmla="*/ 1171 w 12407"/>
              <a:gd name="connsiteY0" fmla="*/ 2819 h 15587"/>
              <a:gd name="connsiteX1" fmla="*/ 12401 w 12407"/>
              <a:gd name="connsiteY1" fmla="*/ 0 h 15587"/>
              <a:gd name="connsiteX2" fmla="*/ 12388 w 12407"/>
              <a:gd name="connsiteY2" fmla="*/ 12617 h 15587"/>
              <a:gd name="connsiteX3" fmla="*/ 3171 w 12407"/>
              <a:gd name="connsiteY3" fmla="*/ 12819 h 15587"/>
              <a:gd name="connsiteX4" fmla="*/ 1171 w 12407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266"/>
              <a:gd name="connsiteX1" fmla="*/ 11409 w 11415"/>
              <a:gd name="connsiteY1" fmla="*/ 0 h 15266"/>
              <a:gd name="connsiteX2" fmla="*/ 11396 w 11415"/>
              <a:gd name="connsiteY2" fmla="*/ 12114 h 15266"/>
              <a:gd name="connsiteX3" fmla="*/ 2179 w 11415"/>
              <a:gd name="connsiteY3" fmla="*/ 12819 h 15266"/>
              <a:gd name="connsiteX4" fmla="*/ 179 w 11415"/>
              <a:gd name="connsiteY4" fmla="*/ 2819 h 15266"/>
              <a:gd name="connsiteX0" fmla="*/ 209 w 11445"/>
              <a:gd name="connsiteY0" fmla="*/ 2819 h 14638"/>
              <a:gd name="connsiteX1" fmla="*/ 11439 w 11445"/>
              <a:gd name="connsiteY1" fmla="*/ 0 h 14638"/>
              <a:gd name="connsiteX2" fmla="*/ 11426 w 11445"/>
              <a:gd name="connsiteY2" fmla="*/ 12114 h 14638"/>
              <a:gd name="connsiteX3" fmla="*/ 2026 w 11445"/>
              <a:gd name="connsiteY3" fmla="*/ 10806 h 14638"/>
              <a:gd name="connsiteX4" fmla="*/ 209 w 11445"/>
              <a:gd name="connsiteY4" fmla="*/ 2819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823"/>
              <a:gd name="connsiteX1" fmla="*/ 11859 w 11865"/>
              <a:gd name="connsiteY1" fmla="*/ 0 h 14823"/>
              <a:gd name="connsiteX2" fmla="*/ 11846 w 11865"/>
              <a:gd name="connsiteY2" fmla="*/ 12114 h 14823"/>
              <a:gd name="connsiteX3" fmla="*/ 2446 w 11865"/>
              <a:gd name="connsiteY3" fmla="*/ 10806 h 14823"/>
              <a:gd name="connsiteX4" fmla="*/ 140 w 11865"/>
              <a:gd name="connsiteY4" fmla="*/ 504 h 14823"/>
              <a:gd name="connsiteX0" fmla="*/ 140 w 11865"/>
              <a:gd name="connsiteY0" fmla="*/ 504 h 15493"/>
              <a:gd name="connsiteX1" fmla="*/ 11859 w 11865"/>
              <a:gd name="connsiteY1" fmla="*/ 0 h 15493"/>
              <a:gd name="connsiteX2" fmla="*/ 11846 w 11865"/>
              <a:gd name="connsiteY2" fmla="*/ 12114 h 15493"/>
              <a:gd name="connsiteX3" fmla="*/ 2446 w 11865"/>
              <a:gd name="connsiteY3" fmla="*/ 10806 h 15493"/>
              <a:gd name="connsiteX4" fmla="*/ 140 w 11865"/>
              <a:gd name="connsiteY4" fmla="*/ 504 h 15493"/>
              <a:gd name="connsiteX0" fmla="*/ 135 w 11860"/>
              <a:gd name="connsiteY0" fmla="*/ 504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504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264 w 11989"/>
              <a:gd name="connsiteY0" fmla="*/ 101 h 15383"/>
              <a:gd name="connsiteX1" fmla="*/ 11983 w 11989"/>
              <a:gd name="connsiteY1" fmla="*/ 0 h 15383"/>
              <a:gd name="connsiteX2" fmla="*/ 11970 w 11989"/>
              <a:gd name="connsiteY2" fmla="*/ 12114 h 15383"/>
              <a:gd name="connsiteX3" fmla="*/ 1836 w 11989"/>
              <a:gd name="connsiteY3" fmla="*/ 10403 h 15383"/>
              <a:gd name="connsiteX4" fmla="*/ 264 w 11989"/>
              <a:gd name="connsiteY4" fmla="*/ 101 h 15383"/>
              <a:gd name="connsiteX0" fmla="*/ 169 w 11894"/>
              <a:gd name="connsiteY0" fmla="*/ 101 h 15383"/>
              <a:gd name="connsiteX1" fmla="*/ 11888 w 11894"/>
              <a:gd name="connsiteY1" fmla="*/ 0 h 15383"/>
              <a:gd name="connsiteX2" fmla="*/ 11875 w 11894"/>
              <a:gd name="connsiteY2" fmla="*/ 12114 h 15383"/>
              <a:gd name="connsiteX3" fmla="*/ 1741 w 11894"/>
              <a:gd name="connsiteY3" fmla="*/ 10403 h 15383"/>
              <a:gd name="connsiteX4" fmla="*/ 169 w 11894"/>
              <a:gd name="connsiteY4" fmla="*/ 101 h 15383"/>
              <a:gd name="connsiteX0" fmla="*/ 169 w 11894"/>
              <a:gd name="connsiteY0" fmla="*/ 101 h 15499"/>
              <a:gd name="connsiteX1" fmla="*/ 11888 w 11894"/>
              <a:gd name="connsiteY1" fmla="*/ 0 h 15499"/>
              <a:gd name="connsiteX2" fmla="*/ 11875 w 11894"/>
              <a:gd name="connsiteY2" fmla="*/ 12114 h 15499"/>
              <a:gd name="connsiteX3" fmla="*/ 1741 w 11894"/>
              <a:gd name="connsiteY3" fmla="*/ 10403 h 15499"/>
              <a:gd name="connsiteX4" fmla="*/ 169 w 11894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50 w 11975"/>
              <a:gd name="connsiteY0" fmla="*/ 101 h 15288"/>
              <a:gd name="connsiteX1" fmla="*/ 11969 w 11975"/>
              <a:gd name="connsiteY1" fmla="*/ 0 h 15288"/>
              <a:gd name="connsiteX2" fmla="*/ 11956 w 11975"/>
              <a:gd name="connsiteY2" fmla="*/ 12114 h 15288"/>
              <a:gd name="connsiteX3" fmla="*/ 1883 w 11975"/>
              <a:gd name="connsiteY3" fmla="*/ 9598 h 15288"/>
              <a:gd name="connsiteX4" fmla="*/ 250 w 11975"/>
              <a:gd name="connsiteY4" fmla="*/ 101 h 15288"/>
              <a:gd name="connsiteX0" fmla="*/ 250 w 11975"/>
              <a:gd name="connsiteY0" fmla="*/ 101 h 15537"/>
              <a:gd name="connsiteX1" fmla="*/ 11969 w 11975"/>
              <a:gd name="connsiteY1" fmla="*/ 0 h 15537"/>
              <a:gd name="connsiteX2" fmla="*/ 11956 w 11975"/>
              <a:gd name="connsiteY2" fmla="*/ 12114 h 15537"/>
              <a:gd name="connsiteX3" fmla="*/ 1883 w 11975"/>
              <a:gd name="connsiteY3" fmla="*/ 9598 h 15537"/>
              <a:gd name="connsiteX4" fmla="*/ 250 w 11975"/>
              <a:gd name="connsiteY4" fmla="*/ 101 h 15537"/>
              <a:gd name="connsiteX0" fmla="*/ 250 w 11975"/>
              <a:gd name="connsiteY0" fmla="*/ 101 h 14629"/>
              <a:gd name="connsiteX1" fmla="*/ 11969 w 11975"/>
              <a:gd name="connsiteY1" fmla="*/ 0 h 14629"/>
              <a:gd name="connsiteX2" fmla="*/ 11956 w 11975"/>
              <a:gd name="connsiteY2" fmla="*/ 10805 h 14629"/>
              <a:gd name="connsiteX3" fmla="*/ 1883 w 11975"/>
              <a:gd name="connsiteY3" fmla="*/ 9598 h 14629"/>
              <a:gd name="connsiteX4" fmla="*/ 250 w 11975"/>
              <a:gd name="connsiteY4" fmla="*/ 101 h 14629"/>
              <a:gd name="connsiteX0" fmla="*/ 250 w 11975"/>
              <a:gd name="connsiteY0" fmla="*/ 101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101 h 15377"/>
              <a:gd name="connsiteX0" fmla="*/ 250 w 11975"/>
              <a:gd name="connsiteY0" fmla="*/ 2014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2014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73 w 12059"/>
              <a:gd name="connsiteY0" fmla="*/ 4229 h 15377"/>
              <a:gd name="connsiteX1" fmla="*/ 12053 w 12059"/>
              <a:gd name="connsiteY1" fmla="*/ 0 h 15377"/>
              <a:gd name="connsiteX2" fmla="*/ 12040 w 12059"/>
              <a:gd name="connsiteY2" fmla="*/ 10805 h 15377"/>
              <a:gd name="connsiteX3" fmla="*/ 1967 w 12059"/>
              <a:gd name="connsiteY3" fmla="*/ 9598 h 15377"/>
              <a:gd name="connsiteX4" fmla="*/ 273 w 12059"/>
              <a:gd name="connsiteY4" fmla="*/ 4229 h 15377"/>
              <a:gd name="connsiteX0" fmla="*/ 244 w 12030"/>
              <a:gd name="connsiteY0" fmla="*/ 4229 h 15722"/>
              <a:gd name="connsiteX1" fmla="*/ 12024 w 12030"/>
              <a:gd name="connsiteY1" fmla="*/ 0 h 15722"/>
              <a:gd name="connsiteX2" fmla="*/ 12011 w 12030"/>
              <a:gd name="connsiteY2" fmla="*/ 10805 h 15722"/>
              <a:gd name="connsiteX3" fmla="*/ 2060 w 12030"/>
              <a:gd name="connsiteY3" fmla="*/ 10605 h 15722"/>
              <a:gd name="connsiteX4" fmla="*/ 244 w 12030"/>
              <a:gd name="connsiteY4" fmla="*/ 4229 h 15722"/>
              <a:gd name="connsiteX0" fmla="*/ 244 w 12030"/>
              <a:gd name="connsiteY0" fmla="*/ 4229 h 15140"/>
              <a:gd name="connsiteX1" fmla="*/ 12024 w 12030"/>
              <a:gd name="connsiteY1" fmla="*/ 0 h 15140"/>
              <a:gd name="connsiteX2" fmla="*/ 12011 w 12030"/>
              <a:gd name="connsiteY2" fmla="*/ 10805 h 15140"/>
              <a:gd name="connsiteX3" fmla="*/ 2060 w 12030"/>
              <a:gd name="connsiteY3" fmla="*/ 10605 h 15140"/>
              <a:gd name="connsiteX4" fmla="*/ 244 w 12030"/>
              <a:gd name="connsiteY4" fmla="*/ 4229 h 15140"/>
              <a:gd name="connsiteX0" fmla="*/ 244 w 12030"/>
              <a:gd name="connsiteY0" fmla="*/ 4229 h 12766"/>
              <a:gd name="connsiteX1" fmla="*/ 12024 w 12030"/>
              <a:gd name="connsiteY1" fmla="*/ 0 h 12766"/>
              <a:gd name="connsiteX2" fmla="*/ 12011 w 12030"/>
              <a:gd name="connsiteY2" fmla="*/ 10805 h 12766"/>
              <a:gd name="connsiteX3" fmla="*/ 2060 w 12030"/>
              <a:gd name="connsiteY3" fmla="*/ 10605 h 12766"/>
              <a:gd name="connsiteX4" fmla="*/ 244 w 12030"/>
              <a:gd name="connsiteY4" fmla="*/ 4229 h 12766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275"/>
              <a:gd name="connsiteX1" fmla="*/ 12024 w 12030"/>
              <a:gd name="connsiteY1" fmla="*/ 0 h 15275"/>
              <a:gd name="connsiteX2" fmla="*/ 12011 w 12030"/>
              <a:gd name="connsiteY2" fmla="*/ 10805 h 15275"/>
              <a:gd name="connsiteX3" fmla="*/ 2060 w 12030"/>
              <a:gd name="connsiteY3" fmla="*/ 10605 h 15275"/>
              <a:gd name="connsiteX4" fmla="*/ 244 w 12030"/>
              <a:gd name="connsiteY4" fmla="*/ 4229 h 15275"/>
              <a:gd name="connsiteX0" fmla="*/ 211 w 11997"/>
              <a:gd name="connsiteY0" fmla="*/ 4229 h 15275"/>
              <a:gd name="connsiteX1" fmla="*/ 11991 w 11997"/>
              <a:gd name="connsiteY1" fmla="*/ 0 h 15275"/>
              <a:gd name="connsiteX2" fmla="*/ 11978 w 11997"/>
              <a:gd name="connsiteY2" fmla="*/ 10805 h 15275"/>
              <a:gd name="connsiteX3" fmla="*/ 2027 w 11997"/>
              <a:gd name="connsiteY3" fmla="*/ 10605 h 15275"/>
              <a:gd name="connsiteX4" fmla="*/ 211 w 11997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3656"/>
              <a:gd name="connsiteX1" fmla="*/ 11780 w 11786"/>
              <a:gd name="connsiteY1" fmla="*/ 0 h 13656"/>
              <a:gd name="connsiteX2" fmla="*/ 11767 w 11786"/>
              <a:gd name="connsiteY2" fmla="*/ 8490 h 13656"/>
              <a:gd name="connsiteX3" fmla="*/ 1816 w 11786"/>
              <a:gd name="connsiteY3" fmla="*/ 8290 h 13656"/>
              <a:gd name="connsiteX4" fmla="*/ 0 w 11786"/>
              <a:gd name="connsiteY4" fmla="*/ 1914 h 13656"/>
              <a:gd name="connsiteX0" fmla="*/ 0 w 11786"/>
              <a:gd name="connsiteY0" fmla="*/ 1914 h 13403"/>
              <a:gd name="connsiteX1" fmla="*/ 11780 w 11786"/>
              <a:gd name="connsiteY1" fmla="*/ 0 h 13403"/>
              <a:gd name="connsiteX2" fmla="*/ 11767 w 11786"/>
              <a:gd name="connsiteY2" fmla="*/ 8490 h 13403"/>
              <a:gd name="connsiteX3" fmla="*/ 1816 w 11786"/>
              <a:gd name="connsiteY3" fmla="*/ 8290 h 13403"/>
              <a:gd name="connsiteX4" fmla="*/ 0 w 11786"/>
              <a:gd name="connsiteY4" fmla="*/ 1914 h 13403"/>
              <a:gd name="connsiteX0" fmla="*/ 0 w 11786"/>
              <a:gd name="connsiteY0" fmla="*/ 1914 h 12943"/>
              <a:gd name="connsiteX1" fmla="*/ 11780 w 11786"/>
              <a:gd name="connsiteY1" fmla="*/ 0 h 12943"/>
              <a:gd name="connsiteX2" fmla="*/ 11767 w 11786"/>
              <a:gd name="connsiteY2" fmla="*/ 8490 h 12943"/>
              <a:gd name="connsiteX3" fmla="*/ 1694 w 11786"/>
              <a:gd name="connsiteY3" fmla="*/ 6981 h 12943"/>
              <a:gd name="connsiteX4" fmla="*/ 0 w 11786"/>
              <a:gd name="connsiteY4" fmla="*/ 1914 h 12943"/>
              <a:gd name="connsiteX0" fmla="*/ 0 w 11786"/>
              <a:gd name="connsiteY0" fmla="*/ 1914 h 12152"/>
              <a:gd name="connsiteX1" fmla="*/ 11780 w 11786"/>
              <a:gd name="connsiteY1" fmla="*/ 0 h 12152"/>
              <a:gd name="connsiteX2" fmla="*/ 11767 w 11786"/>
              <a:gd name="connsiteY2" fmla="*/ 8490 h 12152"/>
              <a:gd name="connsiteX3" fmla="*/ 1694 w 11786"/>
              <a:gd name="connsiteY3" fmla="*/ 6981 h 12152"/>
              <a:gd name="connsiteX4" fmla="*/ 0 w 11786"/>
              <a:gd name="connsiteY4" fmla="*/ 1914 h 12152"/>
              <a:gd name="connsiteX0" fmla="*/ 0 w 11786"/>
              <a:gd name="connsiteY0" fmla="*/ 1914 h 10013"/>
              <a:gd name="connsiteX1" fmla="*/ 11780 w 11786"/>
              <a:gd name="connsiteY1" fmla="*/ 0 h 10013"/>
              <a:gd name="connsiteX2" fmla="*/ 11767 w 11786"/>
              <a:gd name="connsiteY2" fmla="*/ 8490 h 10013"/>
              <a:gd name="connsiteX3" fmla="*/ 1694 w 11786"/>
              <a:gd name="connsiteY3" fmla="*/ 6981 h 10013"/>
              <a:gd name="connsiteX4" fmla="*/ 0 w 11786"/>
              <a:gd name="connsiteY4" fmla="*/ 1914 h 10013"/>
              <a:gd name="connsiteX0" fmla="*/ 0 w 11786"/>
              <a:gd name="connsiteY0" fmla="*/ 1914 h 10291"/>
              <a:gd name="connsiteX1" fmla="*/ 11780 w 11786"/>
              <a:gd name="connsiteY1" fmla="*/ 0 h 10291"/>
              <a:gd name="connsiteX2" fmla="*/ 11767 w 11786"/>
              <a:gd name="connsiteY2" fmla="*/ 8490 h 10291"/>
              <a:gd name="connsiteX3" fmla="*/ 1449 w 11786"/>
              <a:gd name="connsiteY3" fmla="*/ 8088 h 10291"/>
              <a:gd name="connsiteX4" fmla="*/ 0 w 11786"/>
              <a:gd name="connsiteY4" fmla="*/ 1914 h 10291"/>
              <a:gd name="connsiteX0" fmla="*/ 0 w 11786"/>
              <a:gd name="connsiteY0" fmla="*/ 1914 h 10563"/>
              <a:gd name="connsiteX1" fmla="*/ 11780 w 11786"/>
              <a:gd name="connsiteY1" fmla="*/ 0 h 10563"/>
              <a:gd name="connsiteX2" fmla="*/ 11767 w 11786"/>
              <a:gd name="connsiteY2" fmla="*/ 8490 h 10563"/>
              <a:gd name="connsiteX3" fmla="*/ 1449 w 11786"/>
              <a:gd name="connsiteY3" fmla="*/ 8088 h 10563"/>
              <a:gd name="connsiteX4" fmla="*/ 0 w 11786"/>
              <a:gd name="connsiteY4" fmla="*/ 1914 h 10563"/>
              <a:gd name="connsiteX0" fmla="*/ 0 w 11786"/>
              <a:gd name="connsiteY0" fmla="*/ 1914 h 9852"/>
              <a:gd name="connsiteX1" fmla="*/ 11780 w 11786"/>
              <a:gd name="connsiteY1" fmla="*/ 0 h 9852"/>
              <a:gd name="connsiteX2" fmla="*/ 11767 w 11786"/>
              <a:gd name="connsiteY2" fmla="*/ 7886 h 9852"/>
              <a:gd name="connsiteX3" fmla="*/ 1449 w 11786"/>
              <a:gd name="connsiteY3" fmla="*/ 8088 h 9852"/>
              <a:gd name="connsiteX4" fmla="*/ 0 w 11786"/>
              <a:gd name="connsiteY4" fmla="*/ 1914 h 9852"/>
              <a:gd name="connsiteX0" fmla="*/ 0 w 10000"/>
              <a:gd name="connsiteY0" fmla="*/ 1943 h 10804"/>
              <a:gd name="connsiteX1" fmla="*/ 9995 w 10000"/>
              <a:gd name="connsiteY1" fmla="*/ 0 h 10804"/>
              <a:gd name="connsiteX2" fmla="*/ 9984 w 10000"/>
              <a:gd name="connsiteY2" fmla="*/ 8004 h 10804"/>
              <a:gd name="connsiteX3" fmla="*/ 1229 w 10000"/>
              <a:gd name="connsiteY3" fmla="*/ 8210 h 10804"/>
              <a:gd name="connsiteX4" fmla="*/ 0 w 10000"/>
              <a:gd name="connsiteY4" fmla="*/ 1943 h 10804"/>
              <a:gd name="connsiteX0" fmla="*/ 0 w 10000"/>
              <a:gd name="connsiteY0" fmla="*/ 1943 h 11029"/>
              <a:gd name="connsiteX1" fmla="*/ 9995 w 10000"/>
              <a:gd name="connsiteY1" fmla="*/ 0 h 11029"/>
              <a:gd name="connsiteX2" fmla="*/ 9984 w 10000"/>
              <a:gd name="connsiteY2" fmla="*/ 8004 h 11029"/>
              <a:gd name="connsiteX3" fmla="*/ 1229 w 10000"/>
              <a:gd name="connsiteY3" fmla="*/ 8210 h 11029"/>
              <a:gd name="connsiteX4" fmla="*/ 0 w 10000"/>
              <a:gd name="connsiteY4" fmla="*/ 1943 h 1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29">
                <a:moveTo>
                  <a:pt x="0" y="1943"/>
                </a:moveTo>
                <a:cubicBezTo>
                  <a:pt x="3279" y="1841"/>
                  <a:pt x="6565" y="2861"/>
                  <a:pt x="9995" y="0"/>
                </a:cubicBezTo>
                <a:cubicBezTo>
                  <a:pt x="10018" y="4269"/>
                  <a:pt x="9961" y="3735"/>
                  <a:pt x="9984" y="8004"/>
                </a:cubicBezTo>
                <a:cubicBezTo>
                  <a:pt x="7112" y="13623"/>
                  <a:pt x="2322" y="10036"/>
                  <a:pt x="1229" y="8210"/>
                </a:cubicBezTo>
                <a:cubicBezTo>
                  <a:pt x="136" y="6384"/>
                  <a:pt x="950" y="5428"/>
                  <a:pt x="0" y="1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122C2BD-32F9-4B1B-9788-35EC4BDFC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9" y="552878"/>
            <a:ext cx="1509989" cy="518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C434C4B5-A294-442A-B4B6-781ECDD6A43A}"/>
              </a:ext>
            </a:extLst>
          </p:cNvPr>
          <p:cNvSpPr/>
          <p:nvPr/>
        </p:nvSpPr>
        <p:spPr>
          <a:xfrm>
            <a:off x="-13291" y="6496493"/>
            <a:ext cx="12218593" cy="3615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www.irojgar.com | irojgarmail@gmail.com | +91 77790 10101| +91 </a:t>
            </a:r>
            <a:r>
              <a:rPr lang="en-US" dirty="0" smtClean="0">
                <a:solidFill>
                  <a:prstClr val="white"/>
                </a:solidFill>
              </a:rPr>
              <a:t>90816 28628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9" name="Rectangle 1"/>
          <p:cNvSpPr/>
          <p:nvPr/>
        </p:nvSpPr>
        <p:spPr>
          <a:xfrm>
            <a:off x="13303" y="1437713"/>
            <a:ext cx="1390494" cy="5058780"/>
          </a:xfrm>
          <a:custGeom>
            <a:avLst/>
            <a:gdLst>
              <a:gd name="connsiteX0" fmla="*/ 0 w 1364737"/>
              <a:gd name="connsiteY0" fmla="*/ 0 h 5058780"/>
              <a:gd name="connsiteX1" fmla="*/ 1364737 w 1364737"/>
              <a:gd name="connsiteY1" fmla="*/ 0 h 5058780"/>
              <a:gd name="connsiteX2" fmla="*/ 1364737 w 1364737"/>
              <a:gd name="connsiteY2" fmla="*/ 5058780 h 5058780"/>
              <a:gd name="connsiteX3" fmla="*/ 0 w 1364737"/>
              <a:gd name="connsiteY3" fmla="*/ 5058780 h 5058780"/>
              <a:gd name="connsiteX4" fmla="*/ 0 w 1364737"/>
              <a:gd name="connsiteY4" fmla="*/ 0 h 5058780"/>
              <a:gd name="connsiteX0" fmla="*/ 0 w 1390494"/>
              <a:gd name="connsiteY0" fmla="*/ 0 h 5058780"/>
              <a:gd name="connsiteX1" fmla="*/ 1364737 w 1390494"/>
              <a:gd name="connsiteY1" fmla="*/ 0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0494" h="5058780">
                <a:moveTo>
                  <a:pt x="0" y="0"/>
                </a:moveTo>
                <a:cubicBezTo>
                  <a:pt x="459205" y="313386"/>
                  <a:pt x="738106" y="794196"/>
                  <a:pt x="1377615" y="940157"/>
                </a:cubicBezTo>
                <a:lnTo>
                  <a:pt x="1390494" y="3835287"/>
                </a:lnTo>
                <a:cubicBezTo>
                  <a:pt x="798207" y="4101450"/>
                  <a:pt x="463498" y="4650949"/>
                  <a:pt x="0" y="50587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black"/>
                </a:solidFill>
              </a:rPr>
              <a:t>Coaching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Placement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Immigration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Co-Working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20" name="Flowchart: Delay 19">
            <a:extLst>
              <a:ext uri="{FF2B5EF4-FFF2-40B4-BE49-F238E27FC236}">
                <a16:creationId xmlns="" xmlns:a16="http://schemas.microsoft.com/office/drawing/2014/main" id="{EFFD0DF3-F639-4742-A2E2-8B904FB253FD}"/>
              </a:ext>
            </a:extLst>
          </p:cNvPr>
          <p:cNvSpPr/>
          <p:nvPr/>
        </p:nvSpPr>
        <p:spPr>
          <a:xfrm>
            <a:off x="-13293" y="12233"/>
            <a:ext cx="1509823" cy="1425480"/>
          </a:xfrm>
          <a:prstGeom prst="flowChartDela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FFB26AEA-3F6E-43D7-83CB-56E6886551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4" y="132353"/>
            <a:ext cx="1082711" cy="113842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91472109-0475-4034-AAFA-473EB0EE382C}"/>
              </a:ext>
            </a:extLst>
          </p:cNvPr>
          <p:cNvCxnSpPr>
            <a:cxnSpLocks/>
          </p:cNvCxnSpPr>
          <p:nvPr/>
        </p:nvCxnSpPr>
        <p:spPr>
          <a:xfrm>
            <a:off x="130581" y="4498516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66C34EB-8580-446F-831B-DF8728325AC2}"/>
              </a:ext>
            </a:extLst>
          </p:cNvPr>
          <p:cNvCxnSpPr>
            <a:cxnSpLocks/>
          </p:cNvCxnSpPr>
          <p:nvPr/>
        </p:nvCxnSpPr>
        <p:spPr>
          <a:xfrm>
            <a:off x="115023" y="3967103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13256E47-DF05-4210-AD3F-6EF7999AEBD7}"/>
              </a:ext>
            </a:extLst>
          </p:cNvPr>
          <p:cNvCxnSpPr>
            <a:cxnSpLocks/>
          </p:cNvCxnSpPr>
          <p:nvPr/>
        </p:nvCxnSpPr>
        <p:spPr>
          <a:xfrm>
            <a:off x="115024" y="3436147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381590" y="1271660"/>
            <a:ext cx="4267200" cy="5170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65138" indent="-465138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Char char=""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Textile </a:t>
            </a:r>
          </a:p>
          <a:p>
            <a:pPr marL="465138" indent="-465138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Char char=""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Diamond </a:t>
            </a:r>
          </a:p>
          <a:p>
            <a:pPr marL="465138" indent="-465138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Char char=""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Construction</a:t>
            </a:r>
          </a:p>
          <a:p>
            <a:pPr marL="465138" indent="-465138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Char char=""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Power sector</a:t>
            </a:r>
          </a:p>
          <a:p>
            <a:pPr marL="465138" indent="-465138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Char char=""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Manufacturing</a:t>
            </a:r>
          </a:p>
          <a:p>
            <a:pPr marL="465138" indent="-465138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Char char=""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Retail / </a:t>
            </a:r>
            <a:r>
              <a:rPr lang="en-US" sz="22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FMCG</a:t>
            </a:r>
            <a:endParaRPr lang="en-US" sz="22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marL="465138" indent="-465138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Char char=""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Hospitality (Hotels/ restaurants)</a:t>
            </a:r>
          </a:p>
          <a:p>
            <a:pPr marL="465138" indent="-465138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Char char=""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IT / </a:t>
            </a:r>
            <a:r>
              <a:rPr lang="en-US" sz="22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ITES</a:t>
            </a:r>
            <a:endParaRPr lang="en-US" sz="22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marL="465138" indent="-465138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Char char=""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Insurance </a:t>
            </a:r>
          </a:p>
          <a:p>
            <a:pPr marL="465138" indent="-465138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Char char=""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Transportation / logistics</a:t>
            </a:r>
          </a:p>
          <a:p>
            <a:pPr marL="465138" indent="-465138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Char char=""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Banking </a:t>
            </a:r>
          </a:p>
          <a:p>
            <a:pPr marL="465138" indent="-465138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Char char=""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Stock market </a:t>
            </a:r>
          </a:p>
          <a:p>
            <a:pPr marL="465138" indent="-465138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Char char=""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Medical</a:t>
            </a:r>
          </a:p>
          <a:p>
            <a:pPr marL="465138" indent="-465138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Char char=""/>
              <a:defRPr/>
            </a:pPr>
            <a:r>
              <a:rPr lang="en-US" sz="2200" dirty="0">
                <a:solidFill>
                  <a:srgbClr val="FF0000"/>
                </a:solidFill>
                <a:latin typeface="+mn-lt"/>
              </a:rPr>
              <a:t>And many more…….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1738859" y="271755"/>
            <a:ext cx="8004747" cy="85962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 smtClean="0">
              <a:solidFill>
                <a:schemeClr val="bg1"/>
              </a:solidFill>
              <a:latin typeface="Cambria" pitchFamily="18" charset="0"/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Cambria" pitchFamily="18" charset="0"/>
              </a:rPr>
              <a:t>Industries</a:t>
            </a:r>
            <a:r>
              <a:rPr lang="en-US" sz="2400" b="1" dirty="0">
                <a:solidFill>
                  <a:schemeClr val="bg1"/>
                </a:solidFill>
                <a:latin typeface="Cambria" pitchFamily="18" charset="0"/>
              </a:rPr>
              <a:t>/ Service sector/ professionals, we focus on</a:t>
            </a:r>
          </a:p>
          <a:p>
            <a:pPr algn="ctr"/>
            <a:endParaRPr lang="en-IN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271" y="2069197"/>
            <a:ext cx="2651536" cy="198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4" descr="data:image/jpeg;base64,/9j/4AAQSkZJRgABAQAAAQABAAD/2wCEAAoHCAsVFAwMCwwPDw8PDxIQDw8PDx8QEQkQJCEmJiQhIyMpLS0yKSsqLCMjMzczKy4xNDQ0KDE6PzoyPi0zNDEBCwsLEA8QGBESHDEhGBwxMTMxMzMxMTExPjExMTExMzMzPjExMzExMTMzMTMzMzExMzMzMTMzMTExNDMzMT4zM//AABEIAJgBGAMBIgACEQEDEQH/xAAcAAACAwEBAQEAAAAAAAAAAAAEBQADBgIBBwj/xABJEAABAgQCBQkGAwYCCQUAAAACAQMABBESISIFEzEyQQYjQlFSYXGBkRRyobHB0TNigkOSouHw8VPCBxUWJDREY3OyNWSj0vL/xAAaAQADAQEBAQAAAAAAAAAAAAABAgMABAUG/8QAKREAAgICAgEEAQQDAQAAAAAAAAECEQMhEjFBBCJRYRMycZGhBYHBQv/aAAwDAQACEQMRAD8AYapxtecbK0sw7vnsVcIYSx1zZbYy+gHxInN3dH5rDYpsW01o3CBFmIRu+HFY64P22yEmaATqlo70cPvNNoLjhW3ZbvpAmjtItGurHWXiF3OjmMV2YwJynMVbEbh3/wCFO7zSM5KrRlvSCx0pKqbZNvBmHoll2LSD251ihc4Bfh25k40Tx2x8+kpWVOVccJy19shtbtyvBii+daekbLk7yZ0UTbbjjouG4yJ2CdupqtMETvw2xD8l+B+LDZkypvDb0el8Yzc/IiRa5xoTMugQpzg8KdS8Y0XJTSMkLTzTTKCrCG5cv7YV2Y7a0RfSONLT4uE25aIiI5ba7y0r6U+cGLsz0Z0JRghbJkbCEt4RzXY7U9cPKHMvITBhmlzydkcp+HdGmlB0e2rJNtjc4gW0HpLVKqq47UWCdKT2raFxsbrhG27srT7pAcgUK+TUnkcIbQcuEbrUuw4Q6dNnndY6q2lmG5R1eFaemMA8mHCNtwy2k6RfqwWEnKLSBNlO5rf94aHL/wBuqp8YR9j+B+M/JWONgJEADcQqOXCi/aDpV8XEcERtty+tYxUm7VsuiRstiV3QJVoqeSUjV6DKqOe8PyWNWgJ7OJsR5oHCw9ptO0lC/Kq40XjhhCWdY1jHs4lYJ5bt7jXzhrpRSRRISJFSZIsvc2sLuiyNt2YboeC0LLthGiw55v8ArYiwz0I3QJi7pTcyWbsqawDon8Yf1fKHUszqwtrXMZeqqv1gS7Gj0LHJ5u2aESK+5wbRZIiuRKJsTHFI5bMSUd/KADcY28Fwp/W2ONGbSLPmJ0ioKFfmT7Rc4gqRb36t7zjRVMDlaLw2Qv0kQ3MtDbmK8re9aRc47Ysu2I3CZkJbcg0VYUHMXvlaNohqwHyXb4wmWVKvkMFZpTWBTxi5xYHrFEAsAMIvbTCKBIq225bd7t1r9vjF4xjHrn5oLTZARbRgysaQYmT5WTFjMxluvmREh/Kgp9oxjIlltazD0rvt3xpeXLhWstiQ53nSLyRE+sZ5sHKfi/wpHZ6aKcTzvWTakWSSFrJgdWO62VpXFtqnDGDgcFHGRJxhsbxK4hIbKYouYkqmEJJ72hFmCZdIjJkcw0utrSn9dUY1TcM7nSIrRtzFd5RzzyKNx+2Xhic+MtVS8H2bQ+nZNEdv0mwBE4WVBTqTHjGk1ZKKOe2uEG9cKCgr5oOyPzuZlWNRyQ5TTDBalwiNpzKQ3bleKcEjn52zsjGlR9NMqqRdorvWJFabIkdUehJdnyrkxMiLjm6VwdHxTGHwTRFrW5qxxsh5q0bSuTFKrX+0Z+XbYaNptty87c5fSndDFXaLA9MoZYXtdhzRcJU9hoOuUedbKwQZIbhHNxX4Im3ZHvKSVbbGXJt0zDnRz1uCtF2wte0o2COM2neQEBHhbaSKi7VxwWPJ7TutBpkrubIiEsM9Upj1qsQywUXSloyd7a7YvAHBG0hty/wrshlIaXdZVtxsbgy3h/iChVREXhCuRuytkOW63hkFdqrSDTYFALNmu3bPrXx6olGdIaUbYw5PTNgzG6V7dvuURf5pBOhJzXNkTjdhBly15zii+kGck5WXRHCm3VIz5lsAAd1U3utflh34OOTUhLg09KzTZOOC6Q3A2tzYUSi4bOvjisUjkSasHC4/YKk7YbesErWmpYxtzFtcp5Vh9ymW2XZIuyI/+K/5YzOkWXAWYuErgalgsIVEjGp5kwpSi9e2qRodOTYOMNtjuEIkJWrvImPhSGclYEmVcnJxwPZ2BG4XifMsua0EDZj+ZIzHKY3XHJ9u64CnStH3RRE8tsaLRJtg/KC2ROADU3c7cg2V1da1pSlqeqd8ZbSxEpzhCWXXOl7mdUwp1oiLEpy+CsY20hsDwhq7v2lo/qSixtdBjQXfeH5RhGgbV2T1Y5BLLd3URFp1rtjXybjgo1q+nMCJ+6qf0sNF2idUz3SuKuW9Fwi/+KAxTAfdH7wZpFKFNF7xejWMKHdLSrai064QkQNluqQ4phFIySWxWtsa6IHnR90vlD8tkfPGuUziTIsyYNuN2FmOusM+OxcETBPOvdD+X025eXtRALSjltFRIS8a7OETlNcisYNx/YRTE1MA57Oy67fN6jV6r/lQQzVwu7DHvjQIRE5cBZRNwSHpYrhXjWEsk8z7dLvXDY3Jau+5BG9VVaVVcFxhxJTjBKRE6G90jTrXvhm9k+Oui8joTN3aLN2NlfhCOQS4vaC/aTBW+6i1+vwhtpKabFiYcbISK0hG0kLbgkCSzNjej2+lvfqWi/aJZNseGosdmkUoOMWkUUisXJlwxcMDCUdNzDaqQi4Nw70Z6Mtl3SH3oJIoDBc4/lgslwjPsZdHznlo4KutD2biL84qWHyhUByvZ/hKD+Vpl7SNvRay5utVX6wrBX+zd+v+Ud2FPjpHl+pcXOpMt1jQ3OM5bh1e6o9/HyjEFLP3kIiRFd7v9vONkZvorZbtu9dnG2qV4JBRy7Bq440I3mFol0gJeNeEeL6zK4ZXa7Pof8fgjlwLi+rMQ4y4FwutmPRK4fxPosFaOl7zbERK4it9yuEauf0cTjbkuY26rczXZqf16R5yR0E424Tsxba3aQWl0l+iQMOTn+5vUYOD1tG4AaCI9kRH0iRxdEj06PPs+QuMMgg+ytWu9vG06964RwL04i85blG48wEID4/WBTafBGidFwRMspFunhVKY9WPnBkg62u9q7i3hdzbfhTCPOx8oRqzryNSldF7Ew6SE3qyPWdAGl3f07eqsezCOhbdeA9HPlw4bcI7Ip5Ock3AG7KOpEOb8q7fKF7zc0urF3WERXGZGN2fvXyTrgtuXYtJeA+WNtSISvy5t1C+KrhVIuE2kMRJxwvdJB+KVr6QBLtuKtpCZXDbcQoPds2+dfKDFlSABdITEb7BuJbvFE2076pC0wqgyWmmAcacEnRJty8SwMbkVFxoiLRdnHjBYAwaiREBFrLzypadVqtKjVPWEvs762uC3c2ZWiVyXAVaUWq1TbxgtJhwLmXLrRy29G75Qsk+zNLwN3mW0RsZNwN3NkAC8EVETYlce9dscPA/zlwyx3FdcQLdjVcaKkAA2LlpOEICVwjl7q8Ers7o6RpimWYHN0rVLr4UgLkag+XcnB5q1iwrujdqxpsT71jgdYqONuCGbdykV/fvYdXmqwE2DaL+KBfpT5RYbTVokLwkW9b/AIePfSvXhWDcgVXTDQm5hCa/DtAiMStLIWOG3HHhDmT03MXgJTEoIAt+sJk7ROlESiLjtWM3YKDaLwDaVwlal3VtrXDbSGejAaRHfaJhgSsLU3NpbfdWi0rVCT0RO+GUpIFB5aemHEc1jrA3S533CXPOqlMtEww2V6oE0hpAiFlm1hwebIiE7tSIoKomKJ3oqQNMsN6x4m3pVsHBG2/MPfatKp11om2BCZJBEtZLGA5hdaFRK6nFV+cMm6A1s40byebcUJhuaFg7yErqWshVM3Cm8vphG3lJOVDVk483MCQ5zFUNtwkrRERK0+sYxqabRsm23G7iHOIlvj3/AHhrKTNjAuk4IB7a3mAlIW20TFKpt2L6xOU2ttForx8jiRkZf2p0ZhkPZvYmiC4bAM8FJUVaIq7a0XCKNB6Nk3ELWNXFcXSISbx7l6qRXpmQ1jbLzbrXOawhB520ADBMmHHLWANBLMMA4Lb0i0JHcQHMXX7Ma0VETDZF4yumRkq0mMdN6IlQ9lal2zBx16zK6W7hXBfFMYKntCyrZsttE6IuFaXOr3enGFLukZ4n2h1kkRNgRC7rk1QVxovfswg16cnycZJwpI7brSbeyh1Vw640q2ZXpJjFdBN9Gamg911PtHBaHcT8OfmR94hL6JFH+sdJ/wDsf0zKfyiFO6R/w5QvdeEvqkU9pPZb/q+cRCt0k5u5bgS357IQ6PN8Gx9oZJ1xx4gEAPMYJSuK7MarjBYTs+bs0y9aw37IZAbYgQ3JRVotSrXZjsxgDSumWBGQcbLMYXWhu3LgS9yVQvGnnEcrTaSL400mzb6FMiJy5y/etL8tcEVeKp1w1fHDKSjljK8hHHCSaJwrrSbES3dqKq/ONXMLQSt3hEvlFotNEmtnzLlYgpMt3OWiMu10rdqf3hYCD0Zj+NChrytu9ousIuZZH9VuO3xhQJNdJov1DHpYX7VTPG9Sm8j0y5QfXKLxZ7h4Fq8F/tCwTmmlaEmXB1gXDaKkJj1j1pWHUtJCdpC2Ij2iG36VjUaPTUi3q2s4NWXXHvde2nwjzvXrFKXuav6PY/xks0I+1OvvRl9FE6Qc5dcRZro0mjGqI4I9L6QfJzxARXNtqJFcQiCCWK4rXivjDGZkWqe0M0RN60d3+UcEIpPlF9eD0suRv2yVX5FNIkM5BnWI825sy2l2CxiR6McyaPOljp0fDWHr9WT15N9m7NswohIsFS5yy3EImIFuWkAHhhjw9KwFMTFCyllt/rbwi2SAiVvKVhD0RQStrHMUOkRsycuIyEBu3UJzq4pRPGvCID7Yq0LbhFcRW3B6Y7F/nBMq3UnWtbbfrBsszHQFUVrs2wskTIgceJzcstK3rRVTHhsWNRhwU1YnOiJiJFnCpeGNY7cfddBtsnLCIhIBMkG+nz27V64XPtuJqycKxu4ct1w2rTakc0cHWEJXXdP8nUnVC8UFSY3YyAOtmG8pZhzEXypA5KJK44PTygOF3CqqnBO+Fzer3i3R/rZ1w2aGVtLm3Ty5rStzeKbU7ozfkCTYe7o9xttlxwg5y60RISIKoq40xSidcdvSrtBtErbe7qThA8mEq5vOEJD0RtH/AMlRFgw5QUzE1PWW3XC0BD5LfSnnAexlrsoZR8SHV323dn7YQWSzSFdrB1ebo5uHFcIBbQa/8zbb0RQfrs84uRgei1MkJD2hHLThthXE2gl56oiJZbekI3F1pxROMVo+W7cRZeyg7PDb84AmjJs27W3NW5cOe3e7lThh6pFoGVf810aqNplpSxKJFlLIWW1LrsV6qr6wlcJyhODcIiO6VfOmMPUepzY35t4gJBIy20RVRaQI8wwX7J39Lqee1KqvdBSYHQvkZiYQCK4bj3bmkMtqJS5cUSiLhGrlgbSSaFxsiHXOGQg0JFhsqNaUjLG4w3utmQXZcyXN4bV8NtIaz5jqZVtq4XDErrR3xwpjx20rCzt1+40fJrdMsNavRrWrubBnpAN+NOGxFwSM6/JNqpC022Qj2wASu4+UHcpZDSLg6NKXZfcBJEbybFMhLjXHujPNMz5g3qx1gDvFqkadcJOCrjXqpWKcJN6FjBydJWHlIEv7NoRuHMIpd3/GDWmZVNYy00ZmY/ijS5kU3sqKqLhWF2hp2Qaub0g2ZOFddeCWy1OFExx6/hhWCmdOyCTUq3Kt5DyEYio7cKUXbw9YSWJtdgT4y34ApuVlTMSaEgErRICBLQGmKot1VWvDCFyaPldZaJGdwldfLoNnVal63ccMI3E4xLsm3rdHBqjKz2jARAlrRKbacK96RRpNJMUFyXl2DcIrRyLxRUrVExRNvlFo49XZPmmxZyP0a0Pt7jbhEJy4gVw2E2SlTZUuGNawo0no1xwpUdYI2S7eYh6ZEReSZo2kmDYjNeztAAkEsJCAqF5opqqrVNvrwjFvTX+8MuawjbIBEhLuqn0T1icotSKqS4hT8nqQFtyYIyuy2tJnwStVrVKbNixQptUyzDu72EGwuql+PVXDwWONKzImtzW90h+Hxh4HKHRBy7bLkkDT4i2BHqQMcKVW5ErjTHxgx2tg3WjNtC7flcIuzcXzRFWGsu06qjcQ2+f1VYu0s5JvzDrknZZzYiIjZYKJxSiUxgliVsG0f4iujpyZo4cXtdt/0Qxemlmze5VFf2FNrb/9YPamoQT7zrbbrwtkdlt3mqJHGip4jQScHMUeRJS/U/J7keH6Y+DVgVYcaEdxKXLZbcPrRfmnxjMsOY3DGm0C3Ujd6KAID341X6Q/p3c9EPUpKLsbS0sAIQhxW6JBESPRo82z8uvOCLmbPl6RW7UWCEWjg5s1t1tyj4YcUinSDTQvPNuNEd1pBaVu3+8Ug5nHfEhtDN2dlImxhnLg6RuONkQ5s2VCzUptXZAjkiTYkOsO3L1bqV+6xyc4+Cui3+n89KwzYl33h1ouiIEOUSFbgLvw4YwpgVAbJGriPIOXMn2hsgasG9aOVwSIbSTd2dW3jC0tAOXldMGZhcJALK5CTbxTDvhi9ITKA0QtmRDdeNqWs0XLXqrGCwCclHG0Z1u6eYSCpWY0S7gq8aV4wz0YxMAJELbRjfdmcEMq7uKqi0imY0e+Qsi4RCO8QH+Hci06/pFiSNtrotsW3W3FdddjSqYJ5UhvGzK0RoH3VEmRCwjELjK0WyXvWNOPJOYH8GdaEhG4gG8S/TRKKkZ/k88IE2ThBqyNsXRNsnbwXAkVEWlKdaLjH0lHGxZd50b5aYIRPVZgGqKg4qqqlCRK8Ugxiq0aU5XTMbMy+l201rjZPtjdzgGJWdda4osCJOkCN61pxq3MBONGGVepVTFFT5xptP8AKqXbMikrSvDVu3Alhl6VVU2LXDBNsZA9Lz7iCy2RWdFsakID3JsRE8oDSCm/gKm3W3tW21aGa+0t0youPWiYrFKNFS0iC+7o7vH+XpCx2XIXG/aBIiykQgaCVu2iKlURflDDQ8i6ak5LvOc2JEdxJzIJVcVp3ddYR2PHjq/9jCUmm2x1TjYmRldnNRK7gqYcItKea6TI3dLOXkuzBe+FzjWkUdblRZB03M42kglZgtyrwwXjFwSL9RJ6RMWwMhM9ahhci0XFFqmMb3DRUVtg8wrG840B9oSMxvLrwWtcYqn7Vbl2rbekObrVUw9Y06aHllB4haEybETG4lKwcaUxTBUFcURYEmpNq9sm5dshJm5u+uQa8KcUhWpeWNyg+kONLafmmNTLy7zYiMu10UMhKlNq8cEjKMzbgIIjNOEJERFmTOSqldnfBExMi4GscFu+3eHKW9TrwTEfWASeY3RtIrhtKzpYL14U64ZOS6Y0JxhuPZS+xLGTjhOmVxZri3/Pb6RQ3Jyom262RXAVw5l3k86wS6ltwlbmG7cuv8FquEV2sLvNiRXd9tvH4wHy+RJSi3bV2GOaTJTF1x27VEJCBERBclaKqLXGLz5VTCm3mbsHNcIrvbOvGA232625BEsxZELN6bIKHSQtqW70bh1aF9KJWvCHjaXYlRXURlLaYmDYmHXP2j2qG0FtMLPnthDq2ubJy7IRZrVHMq1x6+CeSRpZnSjZSwttk2GfOINoZbK2piiXIiiq47ITTM9NUcFtwBzCIkW7Yg0xHr769cK/3NFX/wCQF9uXVbiIv0ll216+75wx0eY6pttuVEhFy43HR3wwXGuKrhRPFYBaMvxHnbi6IjXVt+CKvzgkZ7oi6JCMSc2n7TqjhTVy0NubuccFsG7yutAUEfSKva6rbmzdmARnXFFwWxbInAIBJxoy1NdpIiJSqJgirxXrhlIuTzqNypNSzjhbmtuaLV3KuVabcdvDqimDEr5T39EfVZpceOLX2E8ndDME7MEROOCbNjgGO/Ukqt1NuVdndBCcmZhsi9ntdb6OZBJvxrx8I0LUu00uVkWyPM6ImpoJLXBFXb44V6oJZPHLvR1ZccJ+KRyenyzxr3O2KpDQc0q86KNj0syEXkiRrJVgAFGx2JFDalBVSpEoYYw/SUyZZT7PHXBESMtgjcvlEhBpqdJCGUG7ESccL8tVQU814dyRIrxJnzlr/R1pF0jdcmGmDRsRELVPWU414IsK9L8ntIsIIzV4iG6QiOrxWtEonXXvjeS2kppwCb1pCJjbrAprA8FxqvfDlZ11Acvb9pC4chCgiy2iIi3LjVeNVjj9y32VaR8CUb3bXBtC60jHLlrt7+MOVubbZalXTILytK5M4rjjGj5Z6F5tyalZdtgXJlsG27ktcaVFW7bgqqi4eEZ6X0FPaq7KLjbwkOa4bFSnzRO6KLaNXweNtkR2i8RXdIDzOFRFotILZkXDUhJwhtFy0XXVG8k2J344JHktoifRxknZhhsRLpHb3VWNJKaOZFCF3TDBmZEXNsmZYquCL14+ca1fYEpX0Zp/RtAbcHNdcNhGRE2SU+dcPCBJlh9W81rbWYM4EWbBcOpaY7Y3LejZMbrZ6ZO4SEhCXIhtXbgv8oqPQujiFxt1zShibmsK0ADMiJ2lXDBIDnFeUH8cn0mZ6RbcYIXG9YZ5bbiHO0qcKeC8eqG2kNNuE2TTQla6V7hD+2olET4DXwi9zk/otB/4LSbidopkG9nhsjpuVkGQy6LmRG7pzt99euiLhBWRdWZY5eUY45griu3h/gLwglmddt1TPNgYiJiBLc8SJTFVxWq1WmzGDdJLJ35JUBF3KOZTsptW7BVrAcrKuDrHRbA2wIbrsxN1rRacETZXZVUgp3sAQwEuCtlMOuEVwkbTQW5ONTVa17kTzgyW09qgel5VoG23MpCVSK3FOvbRaLAhkO8Qjm/J6YJjHlwiu8A+kEyQfKaXcbUSbbADG7OIKTh1SmKrtTuj09MzSo63cdrh3kIgnOFhimGGzhAaOfmGOSdGFr7HUl8F6aYnN0XHByavKKBkSqomzZivrA78y+dtwuFaNo3F0Y5OZKv+YoqJwVTMVsCl8lOTXhHrYu9Iej0j/pI6IXMu4Nv5kyfzilbe1/CsdAyS3Fn/AEj/AGjUjJtlpm4VtzoZR7y6+7vipQ/613ugv1WOiCi2kJ5v0/eLXJN9P2J/lzb/AMI1L4GpgRD/ANQy/Sn3iMzrjZCWrAhHeuC4jGlNtYOlpN1xObESId4emHlHJyjqLa8Nglunbl8+qBV+DJST0GBpFtxBEWbbswld0vvFjMkJKOsIv3rYHLQ80lpDYQF2Syn4Lsi2W0cwZCOtNp3sPDlc8F2LCrENKU2qGwymh2x54rjt3L/pC5zSDGZtvVtB2RDN6wSMvUbWZcnCArbsGh6l79vckJXpiqFaLe9vCdxBThshow4kJOTdM9mdItjvPGQ+cafkocqa61twCtAXTuqRBRVolEWmKjXFNkY9JB938NkyG0swgvGnHZw640HIXQM4D05rMjDjXOAJDc8VcEWiqqUxXvh0m2tiPR9DR5pz8S5pzpA4PyXYqeEeLqk/aXF+X7xcEm3bqi1lhbpCa3B4dXlFjcq+P4bgOCP+IFpeqfaOm6J0meMvksWaTn22GXJo8wtARWjvGWxETvVcIubadVecER90lL6Rmv8ASOBnLy8u2JkpzAkVvZFFXbsTGkLZqE+j3J503pubIAV22wBH8EOCRIS6NJ1sydcuIiC0g1qGTlNi0SuMSDGSrsWV2ZrQkzMNOXNOmH5ej5ouCxsE0y46NrohddnzkATI8UUU69n0jGMMTI2uOjlK7orn81WD5PSEvS1x0RIctpRySj5R0QlWh1p3SOsYdccatAZ2WsZArbARKIiLTu6uMOtCaS0AAl7UyDTvZdb1pH7uCqvokYXS+kWlbcaacuIjEyzZcFr5Q85N8o5dlXCmpe7LksaG+5dqqS/KFafkZNbSNYelNGktzTEyaf8AS0co/FUjhsxJSJnRU8Yl0jEGh8qqiwE/y0byiEm+52UV5fkKbIHmeUukVtJvQ6Fd2gL1VSVPlC8b8L+x03FdjZ03BT/08B/7s6l3wgdHpgvw5PR4+86bv/ikKE0zykXM3IMND2rQyeO2A3dI6fK3WaSYbEuxT6JGWKX1/Bvyr7/k0ylpVEyjJgO6OqlDPatOKJhWF07NTyLb/rABf6LQygXXcExVVSvCEcy+8qXTvKEVHsXFn7sFSA9XLENwu3XbpXW39+NVikMLb7JZPUKKtrRbptyeub9tc3Mx3EN1yolME7oFa5zWavKQW7w/iV/tHCNyGUnmicuPKN92WkFS0wwpuNScqYCQjl3tnHywh2mtCra5IrTR7lG9ZcV11ttSI6bdmKRpX9HvlMtONyZG220wNwjlwChbadXxgU512XuFvLmzjagndw44+sVN8p55crbrf6wzfxVhJOXSHio9sZLoB81eJxtsNYVw3Ehav91FpF3+yp1E3HRG3ssrb6lanwhM7yg0iVojNGVxW5SsHypRePCBVcFxbSdEzu3Xbi2d6qqLs2QtS+R+UX4HL+i9GNoWunxu7GsC70G5UhO+Eh+y1rnuiv2SBEmJccpNgVvRsX77Yh6QaUmxbZuzDlwG8ePXWF4teR1KNdFDxFUtU2QiPaJLvRKx1IzD4ELgk4Gbot3az1Uax7pHTDQG4LdgD0biXqTb51SKmNNOuE20QiYXZcpatmu1fh8opBgbito2ctN6OfIpUXCCZ3SB6XUW5kk6sVVFhpo7k/MNrleaJohuJq8jAOq1V6+utIxGidJzzL5PCRONj0SBBFwUpglcU8cYMe5S6bI5dwRYaBobSaxNuZFVVaFWq7MNqbIpF7E/JK+zZTmhtGVHXOagx3DIkE/3q0WCxlpcREXCSYy5StzvD3UShesV6Hn5CZAQel22zHa0Q3D+gqJh3QcZtNoWrIdWC3E2IZg6tq/SOmPFrQym2q2BaPHR1znsrLoH0gISH0EsF9IIUHUX/gRJvtYCY+VPtEZ0vIutm40RmglnxsIBrReqtFgB7lFqnW2bRcaL9rfcTI0qlVxjNB231/IeMieYpRxtgh3rcwn7w1qi+axVN6PZMCGaq24Ql/vLOQbuuvXhxTrhTpjlGyguDLzTYuIXNkG69hhXhgvdC57lcKtti4SmZAQuWbplhTqxTGFfFdgq1tkDkO/rBcd0uJB0Mq3PD3qq0r4VjVcndCsSrbjUu6Tt7pOkZUzktEVMOGFI+Z/7RakHG2m3HBI7x1rmVnGuCIlU49JcI+o8njqxK6zIRstu+4Soir6VhY8b0QyRS6G7ZjS4csFjikCqm8VuPTDt96R0j4im9l6JQ1WRsKpGH/0mCJNyYLvawyHNbZlpXwxjX+1j2hjFf6QHWzKVEXBubuuDpZqUXwwjJU9hM/JA2Aj0rR6USKmkpEjoUI0StifTyuCLI60RErhAi3gHCuzrrSDNGSXJkm2yc9smn7B1gtAQhfxotETDZt84QjMTDzfO3Xbucejtw8+MFaKZdB20dwxK6OBHSOnHtChdqdBmZ7o60hH1qp4x0mmH0W2V0bIt3dsVMvgiQLMGI9IYGbnGEUedAfeKA5OgoYu6Y0yuXXMNj2Wm/uqp8IAcnZ9brp90f+yIND/AiL8Yvmpd1wdY2JEAFd2RDuhAc60B2leRh2SyY/WBGVhp9sNmHHFzOvOn77pH81gVshXm7bvezRXLzetIhbEhEekUUuzriOONtNjlzXQwrGKy5U/DH91IHIHEWFL+mZpVt1lvuigxwc45eNzhEJDmzQRRw2WYdYX/AOYuBMxOjlFscxDlK5difOFTkuRDcPZylDPRhsIy20IkQkVx7u947eGyAMjpJmYJLSbM/cAs8caiaVLRlz94iEfLFaw9kAvS1ssm8BEW5TeFVrtSqeSwcEown4rwD+tPosCr2YzMloecUtYVoFvDnvghrRroqWudEvcDcLgtaw9ldQ4441L3uE2FxDd0U20rHQC4uZqV/Uf9LBRhcmiWnEcIt8sxCPTx3h4ovaSseS+g2gMSaZK8ekRL94eDJzziWi20FpdHe+a8ItHRE0SXOzVoj2curp5QKoNtgDHJx1xbhZAS7VifOkEroJgfxpxoPyiSEXwWK5qUYD8R4j94lL4KqwscmWx3f4Y1odY5MetMaIBMzjjpflBbfVaJHX+stHB+HKj+s0+SIvzjKnNV3YGddLowryJFFhZq3+UO7qhbD3AX5kq/BIBm+UU45ddMENw25cuXqwjOaxxY74Dd2bfnC/l+CkcNF5P9kuld+pdqwK45h0o8JBSKDdbRCK7d3rRhfyNjvGQjiNlWOwlXTQXG2itLduy7PjHctIu0dcdcBoAK0SIt8vOkFKTM8fkomWqp731j7WmVGreiI/L5cI+IGranc24bjYkI5N29V6+qPtirh+a2OnFFo486po8mdI2W5rLd0i3fdr1fKKgmLl5yacYu6JCpDj1EmFPGPDZ1iE2PSy2wqBJgOauK0St4fCLM56NO3IspmJ4nOllLox8k0g6/MPuzDjhtiV2UD/d9Ew8kj6FOzxMy0+8O82yVvvLgnht+EfO2j6QjaNo5brrMErj1Vr6wVG9MDdIJVwm2943CAct1LjiR6IOElzbZEP7o+q4J6xIpoUzSTTiJbd+90P5R2s8Ija44W8W7vYxSeKDA0yyRDl3o4KOiwwzFwHLiLMGUi8qfCAVag2VZltVzzp3iGUAC7PsTGuCdawPZhmjUZuzScnplw23GnXrW2yuIbkuPqRIzBtNocxcW6eQbVuOqrx4YfKDtFGIEVw5S+8ci2JuEXRIvlC1TbDytJFsuLbTZFbvQMJiiOasSzdLtlxiyemBUtXbcAWiQj08NkUppTKLLbY2iV36oJkekIgmsJuW/WCkVy47Mf6RIHmNIEqau7KWUhBoGh8qJX5QMcxfcLgkRXiV3RtRFSnygpiWE0J0RcKwbsgKXjjSiQwLHnJ4JUUbKdZNxsyK211RIO+ibUTvVNseT7TbbwkyPNFcQiW8GxcevzgJnEeautFordpbCrX4w3mrlbbctIXAIbhLtbFSN2agFybdW4brRuutHdu4wHMvbpDlK3NaW+X02RYSEVxD0uj2IEIHqkLcvcIlvES/KF7MOOR2khGZbIemDjR+aKqfEY2QaalmwtLeuL91cU84+ftymrAZwSESbdbIhHLlXH+vBYaaTlnAtdK0QPdMiS0+Kd+yNdM17r5NM1ytabVwmmyK8SHhx8UWE8xyhdNLRG3L2oSGrSIJOOXXdgVKCDC1snRbyiQjnK3bX7Qspt9I6McEtyZ2c24vSioSJYBdmXFEiyAXZEbix2bfOOzmWhbK4iJ0jId62yiJ9V2dSxGUZM6Fkiugs7U3iEYqKabRN4i90d+KHZ1x3VlqRJwBtvBpAvHgi02qnXE9kmnLStELRtt3oPFLtm5yf6UeLNFXKP7xfaHkho0TYGYmnhbvO0BIkDKm1abaQra0E5vOOFd2d0f6+8b+R0JJutMPavZZrAEeiq0pXuVIrjjGTpGjKSdyZj2pSQVwnBufFscwtCp341wqvlsjueR5Ub1chq2nT/EcLLb4ImzhGm9ikpScbJq0RO4iy7CSi/FFpBPKGcb1My020NgkVDLKIVxw846FBJaKNtrXX8Co+Ts8Y2lOWArdzYstoA2ptFV21T4xxoXRcmjbhTDYE7LOZyPNcFURePei+axw/ykYbalwmJoBMLitDMWKbIz0pygFUn3Jdu87Ly1hLupTZ34JGdISWSMe3/wBGrgMBMOS8uNzb9uW3LdVE+yx9BaPKP5cpeWEfJeTmkJpyclZqaEhlgIiMhBbbUFaJ60jcBp9wyJqQk3HyIR6rbkwrXYieJQ0GcOfIpVRoRcITFwcwiUEabckgUZgnAEiG4hu2+UZ4tF6bc/4gglWy3tWPtJ+aIqfNYuluR0iq3POnpAukDxkA+Fo4eqQ9nOLdKcppF1makmm3HzfER5kVMsFReCL1JAcnyf0q6lzMm1LN9t51HXf3UXDwjeyejm2U1cu17GPZER1bnolflBZyrf4jggX52isL7r6wG7BZk5PkZKraU/NOzR/4TtZZryQdvrEjWhNNIurbKpdlwbfjtWJAo1nwFI6oNM0SJECpzbHtkSJGAWEDdhZhvExy9K2i/WkXUolw5vzRIkKMKSIlC620idH91Kx4DLfNkLmYiK4ewKUpEiRjAxy5UEiExEjIRK3Lx2LDrRhuCGVwrSHduy8cOqndHsSD8CeDqWVxs3N0RIbctLberw2QwbmBVsm8w3Xbvftx449cSJBG8AqzriAIi22I2D0M2zvgSa0k6V2rbFsLrcvaROqJEiaNHsof0hrAIbhtLo9JuiqvkmOEDrOVtFxwitG0byUrBTgldnlEiQw3kIcnqi0222RAJDcVqiN3jGnktAT003drAaArSEd4sEondwiRIllk1HRfFFO7LD5NNNq2Tzpnd0bsuGGxI7d0VJgXNtgP5t4okSOVSbO5Y4rwEm1KoIll3YCWaaS6233exEiQyC9LQHN6abHpCP5YL0dymlmWXBemLCMvwwznbWvlEiR14Yqzlnkdiaf5WEbntErLgtu7rCuLxXr2QqemNMzhXFrDEs3YD+0SJHQcuTNJrbLpbkq6q887+lvMXmq4JG20ByLlt5uYAyttMGi563wNKKngixIkL5EfRq5bQGiEURFtzWj0ZjnbPEFyrDz2V+3VvNAbfRtH/ImCeSxIkVRFnTUuwP4bxD+Qyy/u7Y4enWxykzd+drKPwxj2JGCcI7MElzTwiHZPL8dvrSAJiekW/wAUjFztAVo+sSJDGFE7ysKhNstiX5rc0SJEhQ8U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271" y="4050737"/>
            <a:ext cx="26670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797" y="3898337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281" y="2069197"/>
            <a:ext cx="2857026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0253507"/>
      </p:ext>
    </p:extLst>
  </p:cSld>
  <p:clrMapOvr>
    <a:masterClrMapping/>
  </p:clrMapOvr>
  <p:transition spd="med" advTm="7000">
    <p:pull dir="r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data10\Downloads\documents\png-transparent-cartoon-illustration-happy-people-other-child-hand-thumbnail-removebg-previe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058" y="2373275"/>
            <a:ext cx="342900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lowchart: Manual Input 3">
            <a:extLst>
              <a:ext uri="{FF2B5EF4-FFF2-40B4-BE49-F238E27FC236}">
                <a16:creationId xmlns="" xmlns:a16="http://schemas.microsoft.com/office/drawing/2014/main" id="{AA5BE789-F2E5-47F5-AEF9-A829ED4C72A2}"/>
              </a:ext>
            </a:extLst>
          </p:cNvPr>
          <p:cNvSpPr/>
          <p:nvPr/>
        </p:nvSpPr>
        <p:spPr>
          <a:xfrm>
            <a:off x="10670064" y="1196346"/>
            <a:ext cx="1509989" cy="46967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9659 w 10000"/>
              <a:gd name="connsiteY2" fmla="*/ 6504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7228"/>
              <a:gd name="connsiteX1" fmla="*/ 10000 w 10000"/>
              <a:gd name="connsiteY1" fmla="*/ 0 h 7228"/>
              <a:gd name="connsiteX2" fmla="*/ 9659 w 10000"/>
              <a:gd name="connsiteY2" fmla="*/ 6504 h 7228"/>
              <a:gd name="connsiteX3" fmla="*/ 68 w 10000"/>
              <a:gd name="connsiteY3" fmla="*/ 7228 h 7228"/>
              <a:gd name="connsiteX4" fmla="*/ 0 w 10000"/>
              <a:gd name="connsiteY4" fmla="*/ 2000 h 7228"/>
              <a:gd name="connsiteX0" fmla="*/ 0 w 9795"/>
              <a:gd name="connsiteY0" fmla="*/ 2702 h 9935"/>
              <a:gd name="connsiteX1" fmla="*/ 9795 w 9795"/>
              <a:gd name="connsiteY1" fmla="*/ 0 h 9935"/>
              <a:gd name="connsiteX2" fmla="*/ 9659 w 9795"/>
              <a:gd name="connsiteY2" fmla="*/ 8933 h 9935"/>
              <a:gd name="connsiteX3" fmla="*/ 68 w 9795"/>
              <a:gd name="connsiteY3" fmla="*/ 9935 h 9935"/>
              <a:gd name="connsiteX4" fmla="*/ 0 w 9795"/>
              <a:gd name="connsiteY4" fmla="*/ 2702 h 9935"/>
              <a:gd name="connsiteX0" fmla="*/ 0 w 10000"/>
              <a:gd name="connsiteY0" fmla="*/ 2720 h 10658"/>
              <a:gd name="connsiteX1" fmla="*/ 10000 w 10000"/>
              <a:gd name="connsiteY1" fmla="*/ 0 h 10658"/>
              <a:gd name="connsiteX2" fmla="*/ 9861 w 10000"/>
              <a:gd name="connsiteY2" fmla="*/ 8991 h 10658"/>
              <a:gd name="connsiteX3" fmla="*/ 695 w 10000"/>
              <a:gd name="connsiteY3" fmla="*/ 10658 h 10658"/>
              <a:gd name="connsiteX4" fmla="*/ 0 w 10000"/>
              <a:gd name="connsiteY4" fmla="*/ 2720 h 10658"/>
              <a:gd name="connsiteX0" fmla="*/ 768 w 9306"/>
              <a:gd name="connsiteY0" fmla="*/ 2391 h 10658"/>
              <a:gd name="connsiteX1" fmla="*/ 9306 w 9306"/>
              <a:gd name="connsiteY1" fmla="*/ 0 h 10658"/>
              <a:gd name="connsiteX2" fmla="*/ 9167 w 9306"/>
              <a:gd name="connsiteY2" fmla="*/ 8991 h 10658"/>
              <a:gd name="connsiteX3" fmla="*/ 1 w 9306"/>
              <a:gd name="connsiteY3" fmla="*/ 10658 h 10658"/>
              <a:gd name="connsiteX4" fmla="*/ 768 w 9306"/>
              <a:gd name="connsiteY4" fmla="*/ 2391 h 10658"/>
              <a:gd name="connsiteX0" fmla="*/ 824 w 9999"/>
              <a:gd name="connsiteY0" fmla="*/ 2243 h 10000"/>
              <a:gd name="connsiteX1" fmla="*/ 9999 w 9999"/>
              <a:gd name="connsiteY1" fmla="*/ 0 h 10000"/>
              <a:gd name="connsiteX2" fmla="*/ 9850 w 9999"/>
              <a:gd name="connsiteY2" fmla="*/ 8436 h 10000"/>
              <a:gd name="connsiteX3" fmla="*/ 0 w 9999"/>
              <a:gd name="connsiteY3" fmla="*/ 10000 h 10000"/>
              <a:gd name="connsiteX4" fmla="*/ 824 w 9999"/>
              <a:gd name="connsiteY4" fmla="*/ 2243 h 10000"/>
              <a:gd name="connsiteX0" fmla="*/ 824 w 10374"/>
              <a:gd name="connsiteY0" fmla="*/ 83 h 7840"/>
              <a:gd name="connsiteX1" fmla="*/ 10374 w 10374"/>
              <a:gd name="connsiteY1" fmla="*/ 0 h 7840"/>
              <a:gd name="connsiteX2" fmla="*/ 9851 w 10374"/>
              <a:gd name="connsiteY2" fmla="*/ 6276 h 7840"/>
              <a:gd name="connsiteX3" fmla="*/ 0 w 10374"/>
              <a:gd name="connsiteY3" fmla="*/ 7840 h 7840"/>
              <a:gd name="connsiteX4" fmla="*/ 824 w 10374"/>
              <a:gd name="connsiteY4" fmla="*/ 83 h 7840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289 w 9495"/>
              <a:gd name="connsiteY0" fmla="*/ 106 h 10237"/>
              <a:gd name="connsiteX1" fmla="*/ 9495 w 9495"/>
              <a:gd name="connsiteY1" fmla="*/ 0 h 10237"/>
              <a:gd name="connsiteX2" fmla="*/ 9424 w 9495"/>
              <a:gd name="connsiteY2" fmla="*/ 10157 h 10237"/>
              <a:gd name="connsiteX3" fmla="*/ 0 w 9495"/>
              <a:gd name="connsiteY3" fmla="*/ 10236 h 10237"/>
              <a:gd name="connsiteX4" fmla="*/ 289 w 9495"/>
              <a:gd name="connsiteY4" fmla="*/ 106 h 10237"/>
              <a:gd name="connsiteX0" fmla="*/ 304 w 9946"/>
              <a:gd name="connsiteY0" fmla="*/ 694 h 10590"/>
              <a:gd name="connsiteX1" fmla="*/ 9696 w 9946"/>
              <a:gd name="connsiteY1" fmla="*/ 0 h 10590"/>
              <a:gd name="connsiteX2" fmla="*/ 9925 w 9946"/>
              <a:gd name="connsiteY2" fmla="*/ 10512 h 10590"/>
              <a:gd name="connsiteX3" fmla="*/ 0 w 9946"/>
              <a:gd name="connsiteY3" fmla="*/ 10589 h 10590"/>
              <a:gd name="connsiteX4" fmla="*/ 304 w 9946"/>
              <a:gd name="connsiteY4" fmla="*/ 694 h 1059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4"/>
              <a:gd name="connsiteX1" fmla="*/ 9749 w 10000"/>
              <a:gd name="connsiteY1" fmla="*/ 0 h 10004"/>
              <a:gd name="connsiteX2" fmla="*/ 9979 w 10000"/>
              <a:gd name="connsiteY2" fmla="*/ 9926 h 10004"/>
              <a:gd name="connsiteX3" fmla="*/ 0 w 10000"/>
              <a:gd name="connsiteY3" fmla="*/ 9999 h 10004"/>
              <a:gd name="connsiteX4" fmla="*/ 306 w 10000"/>
              <a:gd name="connsiteY4" fmla="*/ 655 h 10004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54"/>
              <a:gd name="connsiteY0" fmla="*/ 655 h 10185"/>
              <a:gd name="connsiteX1" fmla="*/ 10054 w 10054"/>
              <a:gd name="connsiteY1" fmla="*/ 0 h 10185"/>
              <a:gd name="connsiteX2" fmla="*/ 9979 w 10054"/>
              <a:gd name="connsiteY2" fmla="*/ 9926 h 10185"/>
              <a:gd name="connsiteX3" fmla="*/ 0 w 10054"/>
              <a:gd name="connsiteY3" fmla="*/ 9999 h 10185"/>
              <a:gd name="connsiteX4" fmla="*/ 306 w 10054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109 w 12858"/>
              <a:gd name="connsiteY0" fmla="*/ 510 h 10088"/>
              <a:gd name="connsiteX1" fmla="*/ 12679 w 12858"/>
              <a:gd name="connsiteY1" fmla="*/ 0 h 10088"/>
              <a:gd name="connsiteX2" fmla="*/ 12833 w 12858"/>
              <a:gd name="connsiteY2" fmla="*/ 9829 h 10088"/>
              <a:gd name="connsiteX3" fmla="*/ 2625 w 12858"/>
              <a:gd name="connsiteY3" fmla="*/ 9902 h 10088"/>
              <a:gd name="connsiteX4" fmla="*/ 109 w 12858"/>
              <a:gd name="connsiteY4" fmla="*/ 510 h 10088"/>
              <a:gd name="connsiteX0" fmla="*/ 89 w 12838"/>
              <a:gd name="connsiteY0" fmla="*/ 510 h 10088"/>
              <a:gd name="connsiteX1" fmla="*/ 12659 w 12838"/>
              <a:gd name="connsiteY1" fmla="*/ 0 h 10088"/>
              <a:gd name="connsiteX2" fmla="*/ 12813 w 12838"/>
              <a:gd name="connsiteY2" fmla="*/ 9829 h 10088"/>
              <a:gd name="connsiteX3" fmla="*/ 4411 w 12838"/>
              <a:gd name="connsiteY3" fmla="*/ 9902 h 10088"/>
              <a:gd name="connsiteX4" fmla="*/ 89 w 12838"/>
              <a:gd name="connsiteY4" fmla="*/ 510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406 w 18000"/>
              <a:gd name="connsiteY0" fmla="*/ 0 h 10474"/>
              <a:gd name="connsiteX1" fmla="*/ 17821 w 18000"/>
              <a:gd name="connsiteY1" fmla="*/ 386 h 10474"/>
              <a:gd name="connsiteX2" fmla="*/ 17975 w 18000"/>
              <a:gd name="connsiteY2" fmla="*/ 10215 h 10474"/>
              <a:gd name="connsiteX3" fmla="*/ 9573 w 18000"/>
              <a:gd name="connsiteY3" fmla="*/ 10288 h 10474"/>
              <a:gd name="connsiteX4" fmla="*/ 406 w 18000"/>
              <a:gd name="connsiteY4" fmla="*/ 0 h 10474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698"/>
              <a:gd name="connsiteX1" fmla="*/ 18414 w 18414"/>
              <a:gd name="connsiteY1" fmla="*/ 0 h 10698"/>
              <a:gd name="connsiteX2" fmla="*/ 18125 w 18414"/>
              <a:gd name="connsiteY2" fmla="*/ 10458 h 10698"/>
              <a:gd name="connsiteX3" fmla="*/ 9723 w 18414"/>
              <a:gd name="connsiteY3" fmla="*/ 10531 h 10698"/>
              <a:gd name="connsiteX4" fmla="*/ 9433 w 18414"/>
              <a:gd name="connsiteY4" fmla="*/ 2518 h 10698"/>
              <a:gd name="connsiteX5" fmla="*/ 556 w 18414"/>
              <a:gd name="connsiteY5" fmla="*/ 243 h 10698"/>
              <a:gd name="connsiteX0" fmla="*/ 556 w 18414"/>
              <a:gd name="connsiteY0" fmla="*/ 243 h 10531"/>
              <a:gd name="connsiteX1" fmla="*/ 18414 w 18414"/>
              <a:gd name="connsiteY1" fmla="*/ 0 h 10531"/>
              <a:gd name="connsiteX2" fmla="*/ 18125 w 18414"/>
              <a:gd name="connsiteY2" fmla="*/ 10458 h 10531"/>
              <a:gd name="connsiteX3" fmla="*/ 9723 w 18414"/>
              <a:gd name="connsiteY3" fmla="*/ 10531 h 10531"/>
              <a:gd name="connsiteX4" fmla="*/ 9433 w 18414"/>
              <a:gd name="connsiteY4" fmla="*/ 2518 h 10531"/>
              <a:gd name="connsiteX5" fmla="*/ 556 w 18414"/>
              <a:gd name="connsiteY5" fmla="*/ 243 h 10531"/>
              <a:gd name="connsiteX0" fmla="*/ 556 w 18414"/>
              <a:gd name="connsiteY0" fmla="*/ 243 h 10623"/>
              <a:gd name="connsiteX1" fmla="*/ 18414 w 18414"/>
              <a:gd name="connsiteY1" fmla="*/ 0 h 10623"/>
              <a:gd name="connsiteX2" fmla="*/ 18125 w 18414"/>
              <a:gd name="connsiteY2" fmla="*/ 10458 h 10623"/>
              <a:gd name="connsiteX3" fmla="*/ 9723 w 18414"/>
              <a:gd name="connsiteY3" fmla="*/ 10531 h 10623"/>
              <a:gd name="connsiteX4" fmla="*/ 9433 w 18414"/>
              <a:gd name="connsiteY4" fmla="*/ 2518 h 10623"/>
              <a:gd name="connsiteX5" fmla="*/ 556 w 18414"/>
              <a:gd name="connsiteY5" fmla="*/ 243 h 10623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71 w 18429"/>
              <a:gd name="connsiteY0" fmla="*/ 243 h 10694"/>
              <a:gd name="connsiteX1" fmla="*/ 18429 w 18429"/>
              <a:gd name="connsiteY1" fmla="*/ 0 h 10694"/>
              <a:gd name="connsiteX2" fmla="*/ 18140 w 18429"/>
              <a:gd name="connsiteY2" fmla="*/ 10458 h 10694"/>
              <a:gd name="connsiteX3" fmla="*/ 10846 w 18429"/>
              <a:gd name="connsiteY3" fmla="*/ 10531 h 10694"/>
              <a:gd name="connsiteX4" fmla="*/ 9116 w 18429"/>
              <a:gd name="connsiteY4" fmla="*/ 2445 h 10694"/>
              <a:gd name="connsiteX5" fmla="*/ 571 w 18429"/>
              <a:gd name="connsiteY5" fmla="*/ 243 h 10694"/>
              <a:gd name="connsiteX0" fmla="*/ 591 w 18449"/>
              <a:gd name="connsiteY0" fmla="*/ 243 h 10694"/>
              <a:gd name="connsiteX1" fmla="*/ 18449 w 18449"/>
              <a:gd name="connsiteY1" fmla="*/ 0 h 10694"/>
              <a:gd name="connsiteX2" fmla="*/ 18160 w 18449"/>
              <a:gd name="connsiteY2" fmla="*/ 10458 h 10694"/>
              <a:gd name="connsiteX3" fmla="*/ 10866 w 18449"/>
              <a:gd name="connsiteY3" fmla="*/ 10531 h 10694"/>
              <a:gd name="connsiteX4" fmla="*/ 9136 w 18449"/>
              <a:gd name="connsiteY4" fmla="*/ 2445 h 10694"/>
              <a:gd name="connsiteX5" fmla="*/ 591 w 18449"/>
              <a:gd name="connsiteY5" fmla="*/ 243 h 10694"/>
              <a:gd name="connsiteX0" fmla="*/ 694 w 18552"/>
              <a:gd name="connsiteY0" fmla="*/ 243 h 10694"/>
              <a:gd name="connsiteX1" fmla="*/ 18552 w 18552"/>
              <a:gd name="connsiteY1" fmla="*/ 0 h 10694"/>
              <a:gd name="connsiteX2" fmla="*/ 18263 w 18552"/>
              <a:gd name="connsiteY2" fmla="*/ 10458 h 10694"/>
              <a:gd name="connsiteX3" fmla="*/ 10969 w 18552"/>
              <a:gd name="connsiteY3" fmla="*/ 10531 h 10694"/>
              <a:gd name="connsiteX4" fmla="*/ 9239 w 18552"/>
              <a:gd name="connsiteY4" fmla="*/ 2445 h 10694"/>
              <a:gd name="connsiteX5" fmla="*/ 694 w 18552"/>
              <a:gd name="connsiteY5" fmla="*/ 243 h 10694"/>
              <a:gd name="connsiteX0" fmla="*/ 582 w 18440"/>
              <a:gd name="connsiteY0" fmla="*/ 243 h 10694"/>
              <a:gd name="connsiteX1" fmla="*/ 18440 w 18440"/>
              <a:gd name="connsiteY1" fmla="*/ 0 h 10694"/>
              <a:gd name="connsiteX2" fmla="*/ 18151 w 18440"/>
              <a:gd name="connsiteY2" fmla="*/ 10458 h 10694"/>
              <a:gd name="connsiteX3" fmla="*/ 10857 w 18440"/>
              <a:gd name="connsiteY3" fmla="*/ 10531 h 10694"/>
              <a:gd name="connsiteX4" fmla="*/ 9127 w 18440"/>
              <a:gd name="connsiteY4" fmla="*/ 2445 h 10694"/>
              <a:gd name="connsiteX5" fmla="*/ 582 w 18440"/>
              <a:gd name="connsiteY5" fmla="*/ 243 h 10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0" h="10694">
                <a:moveTo>
                  <a:pt x="582" y="243"/>
                </a:moveTo>
                <a:cubicBezTo>
                  <a:pt x="4142" y="606"/>
                  <a:pt x="13581" y="993"/>
                  <a:pt x="18440" y="0"/>
                </a:cubicBezTo>
                <a:cubicBezTo>
                  <a:pt x="18313" y="3333"/>
                  <a:pt x="18279" y="7126"/>
                  <a:pt x="18151" y="10458"/>
                </a:cubicBezTo>
                <a:cubicBezTo>
                  <a:pt x="15350" y="10797"/>
                  <a:pt x="13547" y="10725"/>
                  <a:pt x="10857" y="10531"/>
                </a:cubicBezTo>
                <a:cubicBezTo>
                  <a:pt x="11292" y="8155"/>
                  <a:pt x="10655" y="4160"/>
                  <a:pt x="9127" y="2445"/>
                </a:cubicBezTo>
                <a:cubicBezTo>
                  <a:pt x="7377" y="876"/>
                  <a:pt x="-2466" y="530"/>
                  <a:pt x="582" y="243"/>
                </a:cubicBezTo>
                <a:close/>
              </a:path>
            </a:pathLst>
          </a:custGeom>
          <a:solidFill>
            <a:srgbClr val="3966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FE5B780-BCC7-4141-AA69-9F8B00602631}"/>
              </a:ext>
            </a:extLst>
          </p:cNvPr>
          <p:cNvSpPr txBox="1"/>
          <p:nvPr/>
        </p:nvSpPr>
        <p:spPr>
          <a:xfrm>
            <a:off x="11621386" y="1945758"/>
            <a:ext cx="382772" cy="3838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Aileron Heavy" panose="00000A00000000000000" pitchFamily="50" charset="0"/>
              </a:rPr>
              <a:t>JOBS </a:t>
            </a:r>
            <a:endParaRPr lang="en-US" sz="2000" b="1" dirty="0">
              <a:solidFill>
                <a:prstClr val="white"/>
              </a:solidFill>
              <a:latin typeface="Aileron Heavy" panose="00000A00000000000000" pitchFamily="50" charset="0"/>
            </a:endParaRP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FOR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JANTA</a:t>
            </a:r>
            <a:endParaRPr lang="en-IN" sz="2000" b="1" dirty="0">
              <a:solidFill>
                <a:prstClr val="white"/>
              </a:solidFill>
              <a:latin typeface="Aileron Heavy" panose="00000A00000000000000" pitchFamily="50" charset="0"/>
            </a:endParaRPr>
          </a:p>
        </p:txBody>
      </p:sp>
      <p:sp>
        <p:nvSpPr>
          <p:cNvPr id="8" name="Flowchart: Manual Operation 7">
            <a:extLst>
              <a:ext uri="{FF2B5EF4-FFF2-40B4-BE49-F238E27FC236}">
                <a16:creationId xmlns="" xmlns:a16="http://schemas.microsoft.com/office/drawing/2014/main" id="{F6A25CFE-8A0E-47AC-A342-F393F7EFFC45}"/>
              </a:ext>
            </a:extLst>
          </p:cNvPr>
          <p:cNvSpPr/>
          <p:nvPr/>
        </p:nvSpPr>
        <p:spPr>
          <a:xfrm>
            <a:off x="10142089" y="211709"/>
            <a:ext cx="2049911" cy="11477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626"/>
              <a:gd name="connsiteX1" fmla="*/ 10000 w 10000"/>
              <a:gd name="connsiteY1" fmla="*/ 0 h 10626"/>
              <a:gd name="connsiteX2" fmla="*/ 8000 w 10000"/>
              <a:gd name="connsiteY2" fmla="*/ 10000 h 10626"/>
              <a:gd name="connsiteX3" fmla="*/ 2000 w 10000"/>
              <a:gd name="connsiteY3" fmla="*/ 10000 h 10626"/>
              <a:gd name="connsiteX4" fmla="*/ 0 w 10000"/>
              <a:gd name="connsiteY4" fmla="*/ 0 h 10626"/>
              <a:gd name="connsiteX0" fmla="*/ 0 w 10000"/>
              <a:gd name="connsiteY0" fmla="*/ 0 h 11094"/>
              <a:gd name="connsiteX1" fmla="*/ 10000 w 10000"/>
              <a:gd name="connsiteY1" fmla="*/ 0 h 11094"/>
              <a:gd name="connsiteX2" fmla="*/ 8000 w 10000"/>
              <a:gd name="connsiteY2" fmla="*/ 10000 h 11094"/>
              <a:gd name="connsiteX3" fmla="*/ 2000 w 10000"/>
              <a:gd name="connsiteY3" fmla="*/ 10000 h 11094"/>
              <a:gd name="connsiteX4" fmla="*/ 0 w 10000"/>
              <a:gd name="connsiteY4" fmla="*/ 0 h 11094"/>
              <a:gd name="connsiteX0" fmla="*/ 0 w 10744"/>
              <a:gd name="connsiteY0" fmla="*/ 0 h 11047"/>
              <a:gd name="connsiteX1" fmla="*/ 10000 w 10744"/>
              <a:gd name="connsiteY1" fmla="*/ 0 h 11047"/>
              <a:gd name="connsiteX2" fmla="*/ 10744 w 10744"/>
              <a:gd name="connsiteY2" fmla="*/ 9899 h 11047"/>
              <a:gd name="connsiteX3" fmla="*/ 2000 w 10744"/>
              <a:gd name="connsiteY3" fmla="*/ 10000 h 11047"/>
              <a:gd name="connsiteX4" fmla="*/ 0 w 10744"/>
              <a:gd name="connsiteY4" fmla="*/ 0 h 11047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937 w 11681"/>
              <a:gd name="connsiteY0" fmla="*/ 2718 h 13765"/>
              <a:gd name="connsiteX1" fmla="*/ 11599 w 11681"/>
              <a:gd name="connsiteY1" fmla="*/ 0 h 13765"/>
              <a:gd name="connsiteX2" fmla="*/ 11681 w 11681"/>
              <a:gd name="connsiteY2" fmla="*/ 12617 h 13765"/>
              <a:gd name="connsiteX3" fmla="*/ 2937 w 11681"/>
              <a:gd name="connsiteY3" fmla="*/ 12718 h 13765"/>
              <a:gd name="connsiteX4" fmla="*/ 937 w 11681"/>
              <a:gd name="connsiteY4" fmla="*/ 2718 h 13765"/>
              <a:gd name="connsiteX0" fmla="*/ 1100 w 11844"/>
              <a:gd name="connsiteY0" fmla="*/ 2718 h 13765"/>
              <a:gd name="connsiteX1" fmla="*/ 11762 w 11844"/>
              <a:gd name="connsiteY1" fmla="*/ 0 h 13765"/>
              <a:gd name="connsiteX2" fmla="*/ 11844 w 11844"/>
              <a:gd name="connsiteY2" fmla="*/ 12617 h 13765"/>
              <a:gd name="connsiteX3" fmla="*/ 3100 w 11844"/>
              <a:gd name="connsiteY3" fmla="*/ 12718 h 13765"/>
              <a:gd name="connsiteX4" fmla="*/ 1100 w 11844"/>
              <a:gd name="connsiteY4" fmla="*/ 2718 h 13765"/>
              <a:gd name="connsiteX0" fmla="*/ 1100 w 12330"/>
              <a:gd name="connsiteY0" fmla="*/ 2819 h 13866"/>
              <a:gd name="connsiteX1" fmla="*/ 12330 w 12330"/>
              <a:gd name="connsiteY1" fmla="*/ 0 h 13866"/>
              <a:gd name="connsiteX2" fmla="*/ 11844 w 12330"/>
              <a:gd name="connsiteY2" fmla="*/ 12718 h 13866"/>
              <a:gd name="connsiteX3" fmla="*/ 3100 w 12330"/>
              <a:gd name="connsiteY3" fmla="*/ 12819 h 13866"/>
              <a:gd name="connsiteX4" fmla="*/ 1100 w 12330"/>
              <a:gd name="connsiteY4" fmla="*/ 2819 h 13866"/>
              <a:gd name="connsiteX0" fmla="*/ 1100 w 12336"/>
              <a:gd name="connsiteY0" fmla="*/ 2819 h 13820"/>
              <a:gd name="connsiteX1" fmla="*/ 12330 w 12336"/>
              <a:gd name="connsiteY1" fmla="*/ 0 h 13820"/>
              <a:gd name="connsiteX2" fmla="*/ 12317 w 12336"/>
              <a:gd name="connsiteY2" fmla="*/ 12617 h 13820"/>
              <a:gd name="connsiteX3" fmla="*/ 3100 w 12336"/>
              <a:gd name="connsiteY3" fmla="*/ 12819 h 13820"/>
              <a:gd name="connsiteX4" fmla="*/ 1100 w 12336"/>
              <a:gd name="connsiteY4" fmla="*/ 2819 h 13820"/>
              <a:gd name="connsiteX0" fmla="*/ 1100 w 12336"/>
              <a:gd name="connsiteY0" fmla="*/ 2819 h 15559"/>
              <a:gd name="connsiteX1" fmla="*/ 12330 w 12336"/>
              <a:gd name="connsiteY1" fmla="*/ 0 h 15559"/>
              <a:gd name="connsiteX2" fmla="*/ 12317 w 12336"/>
              <a:gd name="connsiteY2" fmla="*/ 12617 h 15559"/>
              <a:gd name="connsiteX3" fmla="*/ 3100 w 12336"/>
              <a:gd name="connsiteY3" fmla="*/ 12819 h 15559"/>
              <a:gd name="connsiteX4" fmla="*/ 1100 w 12336"/>
              <a:gd name="connsiteY4" fmla="*/ 2819 h 15559"/>
              <a:gd name="connsiteX0" fmla="*/ 1189 w 12425"/>
              <a:gd name="connsiteY0" fmla="*/ 2819 h 15559"/>
              <a:gd name="connsiteX1" fmla="*/ 12419 w 12425"/>
              <a:gd name="connsiteY1" fmla="*/ 0 h 15559"/>
              <a:gd name="connsiteX2" fmla="*/ 12406 w 12425"/>
              <a:gd name="connsiteY2" fmla="*/ 12617 h 15559"/>
              <a:gd name="connsiteX3" fmla="*/ 3189 w 12425"/>
              <a:gd name="connsiteY3" fmla="*/ 12819 h 15559"/>
              <a:gd name="connsiteX4" fmla="*/ 1189 w 12425"/>
              <a:gd name="connsiteY4" fmla="*/ 2819 h 15559"/>
              <a:gd name="connsiteX0" fmla="*/ 1189 w 12425"/>
              <a:gd name="connsiteY0" fmla="*/ 2819 h 15587"/>
              <a:gd name="connsiteX1" fmla="*/ 12419 w 12425"/>
              <a:gd name="connsiteY1" fmla="*/ 0 h 15587"/>
              <a:gd name="connsiteX2" fmla="*/ 12406 w 12425"/>
              <a:gd name="connsiteY2" fmla="*/ 12617 h 15587"/>
              <a:gd name="connsiteX3" fmla="*/ 3189 w 12425"/>
              <a:gd name="connsiteY3" fmla="*/ 12819 h 15587"/>
              <a:gd name="connsiteX4" fmla="*/ 1189 w 12425"/>
              <a:gd name="connsiteY4" fmla="*/ 2819 h 15587"/>
              <a:gd name="connsiteX0" fmla="*/ 1171 w 12407"/>
              <a:gd name="connsiteY0" fmla="*/ 2819 h 15587"/>
              <a:gd name="connsiteX1" fmla="*/ 12401 w 12407"/>
              <a:gd name="connsiteY1" fmla="*/ 0 h 15587"/>
              <a:gd name="connsiteX2" fmla="*/ 12388 w 12407"/>
              <a:gd name="connsiteY2" fmla="*/ 12617 h 15587"/>
              <a:gd name="connsiteX3" fmla="*/ 3171 w 12407"/>
              <a:gd name="connsiteY3" fmla="*/ 12819 h 15587"/>
              <a:gd name="connsiteX4" fmla="*/ 1171 w 12407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266"/>
              <a:gd name="connsiteX1" fmla="*/ 11409 w 11415"/>
              <a:gd name="connsiteY1" fmla="*/ 0 h 15266"/>
              <a:gd name="connsiteX2" fmla="*/ 11396 w 11415"/>
              <a:gd name="connsiteY2" fmla="*/ 12114 h 15266"/>
              <a:gd name="connsiteX3" fmla="*/ 2179 w 11415"/>
              <a:gd name="connsiteY3" fmla="*/ 12819 h 15266"/>
              <a:gd name="connsiteX4" fmla="*/ 179 w 11415"/>
              <a:gd name="connsiteY4" fmla="*/ 2819 h 15266"/>
              <a:gd name="connsiteX0" fmla="*/ 209 w 11445"/>
              <a:gd name="connsiteY0" fmla="*/ 2819 h 14638"/>
              <a:gd name="connsiteX1" fmla="*/ 11439 w 11445"/>
              <a:gd name="connsiteY1" fmla="*/ 0 h 14638"/>
              <a:gd name="connsiteX2" fmla="*/ 11426 w 11445"/>
              <a:gd name="connsiteY2" fmla="*/ 12114 h 14638"/>
              <a:gd name="connsiteX3" fmla="*/ 2026 w 11445"/>
              <a:gd name="connsiteY3" fmla="*/ 10806 h 14638"/>
              <a:gd name="connsiteX4" fmla="*/ 209 w 11445"/>
              <a:gd name="connsiteY4" fmla="*/ 2819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823"/>
              <a:gd name="connsiteX1" fmla="*/ 11859 w 11865"/>
              <a:gd name="connsiteY1" fmla="*/ 0 h 14823"/>
              <a:gd name="connsiteX2" fmla="*/ 11846 w 11865"/>
              <a:gd name="connsiteY2" fmla="*/ 12114 h 14823"/>
              <a:gd name="connsiteX3" fmla="*/ 2446 w 11865"/>
              <a:gd name="connsiteY3" fmla="*/ 10806 h 14823"/>
              <a:gd name="connsiteX4" fmla="*/ 140 w 11865"/>
              <a:gd name="connsiteY4" fmla="*/ 504 h 14823"/>
              <a:gd name="connsiteX0" fmla="*/ 140 w 11865"/>
              <a:gd name="connsiteY0" fmla="*/ 504 h 15493"/>
              <a:gd name="connsiteX1" fmla="*/ 11859 w 11865"/>
              <a:gd name="connsiteY1" fmla="*/ 0 h 15493"/>
              <a:gd name="connsiteX2" fmla="*/ 11846 w 11865"/>
              <a:gd name="connsiteY2" fmla="*/ 12114 h 15493"/>
              <a:gd name="connsiteX3" fmla="*/ 2446 w 11865"/>
              <a:gd name="connsiteY3" fmla="*/ 10806 h 15493"/>
              <a:gd name="connsiteX4" fmla="*/ 140 w 11865"/>
              <a:gd name="connsiteY4" fmla="*/ 504 h 15493"/>
              <a:gd name="connsiteX0" fmla="*/ 135 w 11860"/>
              <a:gd name="connsiteY0" fmla="*/ 504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504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264 w 11989"/>
              <a:gd name="connsiteY0" fmla="*/ 101 h 15383"/>
              <a:gd name="connsiteX1" fmla="*/ 11983 w 11989"/>
              <a:gd name="connsiteY1" fmla="*/ 0 h 15383"/>
              <a:gd name="connsiteX2" fmla="*/ 11970 w 11989"/>
              <a:gd name="connsiteY2" fmla="*/ 12114 h 15383"/>
              <a:gd name="connsiteX3" fmla="*/ 1836 w 11989"/>
              <a:gd name="connsiteY3" fmla="*/ 10403 h 15383"/>
              <a:gd name="connsiteX4" fmla="*/ 264 w 11989"/>
              <a:gd name="connsiteY4" fmla="*/ 101 h 15383"/>
              <a:gd name="connsiteX0" fmla="*/ 169 w 11894"/>
              <a:gd name="connsiteY0" fmla="*/ 101 h 15383"/>
              <a:gd name="connsiteX1" fmla="*/ 11888 w 11894"/>
              <a:gd name="connsiteY1" fmla="*/ 0 h 15383"/>
              <a:gd name="connsiteX2" fmla="*/ 11875 w 11894"/>
              <a:gd name="connsiteY2" fmla="*/ 12114 h 15383"/>
              <a:gd name="connsiteX3" fmla="*/ 1741 w 11894"/>
              <a:gd name="connsiteY3" fmla="*/ 10403 h 15383"/>
              <a:gd name="connsiteX4" fmla="*/ 169 w 11894"/>
              <a:gd name="connsiteY4" fmla="*/ 101 h 15383"/>
              <a:gd name="connsiteX0" fmla="*/ 169 w 11894"/>
              <a:gd name="connsiteY0" fmla="*/ 101 h 15499"/>
              <a:gd name="connsiteX1" fmla="*/ 11888 w 11894"/>
              <a:gd name="connsiteY1" fmla="*/ 0 h 15499"/>
              <a:gd name="connsiteX2" fmla="*/ 11875 w 11894"/>
              <a:gd name="connsiteY2" fmla="*/ 12114 h 15499"/>
              <a:gd name="connsiteX3" fmla="*/ 1741 w 11894"/>
              <a:gd name="connsiteY3" fmla="*/ 10403 h 15499"/>
              <a:gd name="connsiteX4" fmla="*/ 169 w 11894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50 w 11975"/>
              <a:gd name="connsiteY0" fmla="*/ 101 h 15288"/>
              <a:gd name="connsiteX1" fmla="*/ 11969 w 11975"/>
              <a:gd name="connsiteY1" fmla="*/ 0 h 15288"/>
              <a:gd name="connsiteX2" fmla="*/ 11956 w 11975"/>
              <a:gd name="connsiteY2" fmla="*/ 12114 h 15288"/>
              <a:gd name="connsiteX3" fmla="*/ 1883 w 11975"/>
              <a:gd name="connsiteY3" fmla="*/ 9598 h 15288"/>
              <a:gd name="connsiteX4" fmla="*/ 250 w 11975"/>
              <a:gd name="connsiteY4" fmla="*/ 101 h 15288"/>
              <a:gd name="connsiteX0" fmla="*/ 250 w 11975"/>
              <a:gd name="connsiteY0" fmla="*/ 101 h 15537"/>
              <a:gd name="connsiteX1" fmla="*/ 11969 w 11975"/>
              <a:gd name="connsiteY1" fmla="*/ 0 h 15537"/>
              <a:gd name="connsiteX2" fmla="*/ 11956 w 11975"/>
              <a:gd name="connsiteY2" fmla="*/ 12114 h 15537"/>
              <a:gd name="connsiteX3" fmla="*/ 1883 w 11975"/>
              <a:gd name="connsiteY3" fmla="*/ 9598 h 15537"/>
              <a:gd name="connsiteX4" fmla="*/ 250 w 11975"/>
              <a:gd name="connsiteY4" fmla="*/ 101 h 15537"/>
              <a:gd name="connsiteX0" fmla="*/ 250 w 11975"/>
              <a:gd name="connsiteY0" fmla="*/ 101 h 14629"/>
              <a:gd name="connsiteX1" fmla="*/ 11969 w 11975"/>
              <a:gd name="connsiteY1" fmla="*/ 0 h 14629"/>
              <a:gd name="connsiteX2" fmla="*/ 11956 w 11975"/>
              <a:gd name="connsiteY2" fmla="*/ 10805 h 14629"/>
              <a:gd name="connsiteX3" fmla="*/ 1883 w 11975"/>
              <a:gd name="connsiteY3" fmla="*/ 9598 h 14629"/>
              <a:gd name="connsiteX4" fmla="*/ 250 w 11975"/>
              <a:gd name="connsiteY4" fmla="*/ 101 h 14629"/>
              <a:gd name="connsiteX0" fmla="*/ 250 w 11975"/>
              <a:gd name="connsiteY0" fmla="*/ 101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101 h 15377"/>
              <a:gd name="connsiteX0" fmla="*/ 250 w 11975"/>
              <a:gd name="connsiteY0" fmla="*/ 2014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2014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73 w 12059"/>
              <a:gd name="connsiteY0" fmla="*/ 4229 h 15377"/>
              <a:gd name="connsiteX1" fmla="*/ 12053 w 12059"/>
              <a:gd name="connsiteY1" fmla="*/ 0 h 15377"/>
              <a:gd name="connsiteX2" fmla="*/ 12040 w 12059"/>
              <a:gd name="connsiteY2" fmla="*/ 10805 h 15377"/>
              <a:gd name="connsiteX3" fmla="*/ 1967 w 12059"/>
              <a:gd name="connsiteY3" fmla="*/ 9598 h 15377"/>
              <a:gd name="connsiteX4" fmla="*/ 273 w 12059"/>
              <a:gd name="connsiteY4" fmla="*/ 4229 h 15377"/>
              <a:gd name="connsiteX0" fmla="*/ 244 w 12030"/>
              <a:gd name="connsiteY0" fmla="*/ 4229 h 15722"/>
              <a:gd name="connsiteX1" fmla="*/ 12024 w 12030"/>
              <a:gd name="connsiteY1" fmla="*/ 0 h 15722"/>
              <a:gd name="connsiteX2" fmla="*/ 12011 w 12030"/>
              <a:gd name="connsiteY2" fmla="*/ 10805 h 15722"/>
              <a:gd name="connsiteX3" fmla="*/ 2060 w 12030"/>
              <a:gd name="connsiteY3" fmla="*/ 10605 h 15722"/>
              <a:gd name="connsiteX4" fmla="*/ 244 w 12030"/>
              <a:gd name="connsiteY4" fmla="*/ 4229 h 15722"/>
              <a:gd name="connsiteX0" fmla="*/ 244 w 12030"/>
              <a:gd name="connsiteY0" fmla="*/ 4229 h 15140"/>
              <a:gd name="connsiteX1" fmla="*/ 12024 w 12030"/>
              <a:gd name="connsiteY1" fmla="*/ 0 h 15140"/>
              <a:gd name="connsiteX2" fmla="*/ 12011 w 12030"/>
              <a:gd name="connsiteY2" fmla="*/ 10805 h 15140"/>
              <a:gd name="connsiteX3" fmla="*/ 2060 w 12030"/>
              <a:gd name="connsiteY3" fmla="*/ 10605 h 15140"/>
              <a:gd name="connsiteX4" fmla="*/ 244 w 12030"/>
              <a:gd name="connsiteY4" fmla="*/ 4229 h 15140"/>
              <a:gd name="connsiteX0" fmla="*/ 244 w 12030"/>
              <a:gd name="connsiteY0" fmla="*/ 4229 h 12766"/>
              <a:gd name="connsiteX1" fmla="*/ 12024 w 12030"/>
              <a:gd name="connsiteY1" fmla="*/ 0 h 12766"/>
              <a:gd name="connsiteX2" fmla="*/ 12011 w 12030"/>
              <a:gd name="connsiteY2" fmla="*/ 10805 h 12766"/>
              <a:gd name="connsiteX3" fmla="*/ 2060 w 12030"/>
              <a:gd name="connsiteY3" fmla="*/ 10605 h 12766"/>
              <a:gd name="connsiteX4" fmla="*/ 244 w 12030"/>
              <a:gd name="connsiteY4" fmla="*/ 4229 h 12766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275"/>
              <a:gd name="connsiteX1" fmla="*/ 12024 w 12030"/>
              <a:gd name="connsiteY1" fmla="*/ 0 h 15275"/>
              <a:gd name="connsiteX2" fmla="*/ 12011 w 12030"/>
              <a:gd name="connsiteY2" fmla="*/ 10805 h 15275"/>
              <a:gd name="connsiteX3" fmla="*/ 2060 w 12030"/>
              <a:gd name="connsiteY3" fmla="*/ 10605 h 15275"/>
              <a:gd name="connsiteX4" fmla="*/ 244 w 12030"/>
              <a:gd name="connsiteY4" fmla="*/ 4229 h 15275"/>
              <a:gd name="connsiteX0" fmla="*/ 211 w 11997"/>
              <a:gd name="connsiteY0" fmla="*/ 4229 h 15275"/>
              <a:gd name="connsiteX1" fmla="*/ 11991 w 11997"/>
              <a:gd name="connsiteY1" fmla="*/ 0 h 15275"/>
              <a:gd name="connsiteX2" fmla="*/ 11978 w 11997"/>
              <a:gd name="connsiteY2" fmla="*/ 10805 h 15275"/>
              <a:gd name="connsiteX3" fmla="*/ 2027 w 11997"/>
              <a:gd name="connsiteY3" fmla="*/ 10605 h 15275"/>
              <a:gd name="connsiteX4" fmla="*/ 211 w 11997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3656"/>
              <a:gd name="connsiteX1" fmla="*/ 11780 w 11786"/>
              <a:gd name="connsiteY1" fmla="*/ 0 h 13656"/>
              <a:gd name="connsiteX2" fmla="*/ 11767 w 11786"/>
              <a:gd name="connsiteY2" fmla="*/ 8490 h 13656"/>
              <a:gd name="connsiteX3" fmla="*/ 1816 w 11786"/>
              <a:gd name="connsiteY3" fmla="*/ 8290 h 13656"/>
              <a:gd name="connsiteX4" fmla="*/ 0 w 11786"/>
              <a:gd name="connsiteY4" fmla="*/ 1914 h 13656"/>
              <a:gd name="connsiteX0" fmla="*/ 0 w 11786"/>
              <a:gd name="connsiteY0" fmla="*/ 1914 h 13403"/>
              <a:gd name="connsiteX1" fmla="*/ 11780 w 11786"/>
              <a:gd name="connsiteY1" fmla="*/ 0 h 13403"/>
              <a:gd name="connsiteX2" fmla="*/ 11767 w 11786"/>
              <a:gd name="connsiteY2" fmla="*/ 8490 h 13403"/>
              <a:gd name="connsiteX3" fmla="*/ 1816 w 11786"/>
              <a:gd name="connsiteY3" fmla="*/ 8290 h 13403"/>
              <a:gd name="connsiteX4" fmla="*/ 0 w 11786"/>
              <a:gd name="connsiteY4" fmla="*/ 1914 h 13403"/>
              <a:gd name="connsiteX0" fmla="*/ 0 w 11786"/>
              <a:gd name="connsiteY0" fmla="*/ 1914 h 12943"/>
              <a:gd name="connsiteX1" fmla="*/ 11780 w 11786"/>
              <a:gd name="connsiteY1" fmla="*/ 0 h 12943"/>
              <a:gd name="connsiteX2" fmla="*/ 11767 w 11786"/>
              <a:gd name="connsiteY2" fmla="*/ 8490 h 12943"/>
              <a:gd name="connsiteX3" fmla="*/ 1694 w 11786"/>
              <a:gd name="connsiteY3" fmla="*/ 6981 h 12943"/>
              <a:gd name="connsiteX4" fmla="*/ 0 w 11786"/>
              <a:gd name="connsiteY4" fmla="*/ 1914 h 12943"/>
              <a:gd name="connsiteX0" fmla="*/ 0 w 11786"/>
              <a:gd name="connsiteY0" fmla="*/ 1914 h 12152"/>
              <a:gd name="connsiteX1" fmla="*/ 11780 w 11786"/>
              <a:gd name="connsiteY1" fmla="*/ 0 h 12152"/>
              <a:gd name="connsiteX2" fmla="*/ 11767 w 11786"/>
              <a:gd name="connsiteY2" fmla="*/ 8490 h 12152"/>
              <a:gd name="connsiteX3" fmla="*/ 1694 w 11786"/>
              <a:gd name="connsiteY3" fmla="*/ 6981 h 12152"/>
              <a:gd name="connsiteX4" fmla="*/ 0 w 11786"/>
              <a:gd name="connsiteY4" fmla="*/ 1914 h 12152"/>
              <a:gd name="connsiteX0" fmla="*/ 0 w 11786"/>
              <a:gd name="connsiteY0" fmla="*/ 1914 h 10013"/>
              <a:gd name="connsiteX1" fmla="*/ 11780 w 11786"/>
              <a:gd name="connsiteY1" fmla="*/ 0 h 10013"/>
              <a:gd name="connsiteX2" fmla="*/ 11767 w 11786"/>
              <a:gd name="connsiteY2" fmla="*/ 8490 h 10013"/>
              <a:gd name="connsiteX3" fmla="*/ 1694 w 11786"/>
              <a:gd name="connsiteY3" fmla="*/ 6981 h 10013"/>
              <a:gd name="connsiteX4" fmla="*/ 0 w 11786"/>
              <a:gd name="connsiteY4" fmla="*/ 1914 h 10013"/>
              <a:gd name="connsiteX0" fmla="*/ 0 w 11786"/>
              <a:gd name="connsiteY0" fmla="*/ 1914 h 10291"/>
              <a:gd name="connsiteX1" fmla="*/ 11780 w 11786"/>
              <a:gd name="connsiteY1" fmla="*/ 0 h 10291"/>
              <a:gd name="connsiteX2" fmla="*/ 11767 w 11786"/>
              <a:gd name="connsiteY2" fmla="*/ 8490 h 10291"/>
              <a:gd name="connsiteX3" fmla="*/ 1449 w 11786"/>
              <a:gd name="connsiteY3" fmla="*/ 8088 h 10291"/>
              <a:gd name="connsiteX4" fmla="*/ 0 w 11786"/>
              <a:gd name="connsiteY4" fmla="*/ 1914 h 10291"/>
              <a:gd name="connsiteX0" fmla="*/ 0 w 11786"/>
              <a:gd name="connsiteY0" fmla="*/ 1914 h 10563"/>
              <a:gd name="connsiteX1" fmla="*/ 11780 w 11786"/>
              <a:gd name="connsiteY1" fmla="*/ 0 h 10563"/>
              <a:gd name="connsiteX2" fmla="*/ 11767 w 11786"/>
              <a:gd name="connsiteY2" fmla="*/ 8490 h 10563"/>
              <a:gd name="connsiteX3" fmla="*/ 1449 w 11786"/>
              <a:gd name="connsiteY3" fmla="*/ 8088 h 10563"/>
              <a:gd name="connsiteX4" fmla="*/ 0 w 11786"/>
              <a:gd name="connsiteY4" fmla="*/ 1914 h 10563"/>
              <a:gd name="connsiteX0" fmla="*/ 0 w 11786"/>
              <a:gd name="connsiteY0" fmla="*/ 1914 h 9852"/>
              <a:gd name="connsiteX1" fmla="*/ 11780 w 11786"/>
              <a:gd name="connsiteY1" fmla="*/ 0 h 9852"/>
              <a:gd name="connsiteX2" fmla="*/ 11767 w 11786"/>
              <a:gd name="connsiteY2" fmla="*/ 7886 h 9852"/>
              <a:gd name="connsiteX3" fmla="*/ 1449 w 11786"/>
              <a:gd name="connsiteY3" fmla="*/ 8088 h 9852"/>
              <a:gd name="connsiteX4" fmla="*/ 0 w 11786"/>
              <a:gd name="connsiteY4" fmla="*/ 1914 h 9852"/>
              <a:gd name="connsiteX0" fmla="*/ 0 w 10000"/>
              <a:gd name="connsiteY0" fmla="*/ 1943 h 10804"/>
              <a:gd name="connsiteX1" fmla="*/ 9995 w 10000"/>
              <a:gd name="connsiteY1" fmla="*/ 0 h 10804"/>
              <a:gd name="connsiteX2" fmla="*/ 9984 w 10000"/>
              <a:gd name="connsiteY2" fmla="*/ 8004 h 10804"/>
              <a:gd name="connsiteX3" fmla="*/ 1229 w 10000"/>
              <a:gd name="connsiteY3" fmla="*/ 8210 h 10804"/>
              <a:gd name="connsiteX4" fmla="*/ 0 w 10000"/>
              <a:gd name="connsiteY4" fmla="*/ 1943 h 10804"/>
              <a:gd name="connsiteX0" fmla="*/ 0 w 10000"/>
              <a:gd name="connsiteY0" fmla="*/ 1943 h 11029"/>
              <a:gd name="connsiteX1" fmla="*/ 9995 w 10000"/>
              <a:gd name="connsiteY1" fmla="*/ 0 h 11029"/>
              <a:gd name="connsiteX2" fmla="*/ 9984 w 10000"/>
              <a:gd name="connsiteY2" fmla="*/ 8004 h 11029"/>
              <a:gd name="connsiteX3" fmla="*/ 1229 w 10000"/>
              <a:gd name="connsiteY3" fmla="*/ 8210 h 11029"/>
              <a:gd name="connsiteX4" fmla="*/ 0 w 10000"/>
              <a:gd name="connsiteY4" fmla="*/ 1943 h 1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29">
                <a:moveTo>
                  <a:pt x="0" y="1943"/>
                </a:moveTo>
                <a:cubicBezTo>
                  <a:pt x="3279" y="1841"/>
                  <a:pt x="6565" y="2861"/>
                  <a:pt x="9995" y="0"/>
                </a:cubicBezTo>
                <a:cubicBezTo>
                  <a:pt x="10018" y="4269"/>
                  <a:pt x="9961" y="3735"/>
                  <a:pt x="9984" y="8004"/>
                </a:cubicBezTo>
                <a:cubicBezTo>
                  <a:pt x="7112" y="13623"/>
                  <a:pt x="2322" y="10036"/>
                  <a:pt x="1229" y="8210"/>
                </a:cubicBezTo>
                <a:cubicBezTo>
                  <a:pt x="136" y="6384"/>
                  <a:pt x="950" y="5428"/>
                  <a:pt x="0" y="1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122C2BD-32F9-4B1B-9788-35EC4BDFC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9" y="552878"/>
            <a:ext cx="1509989" cy="518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C434C4B5-A294-442A-B4B6-781ECDD6A43A}"/>
              </a:ext>
            </a:extLst>
          </p:cNvPr>
          <p:cNvSpPr/>
          <p:nvPr/>
        </p:nvSpPr>
        <p:spPr>
          <a:xfrm>
            <a:off x="-13291" y="6496493"/>
            <a:ext cx="12218593" cy="3615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www.irojgar.com | irojgarmail@gmail.com | +91 77790 10101| +91 </a:t>
            </a:r>
            <a:r>
              <a:rPr lang="en-US" dirty="0" smtClean="0">
                <a:solidFill>
                  <a:prstClr val="white"/>
                </a:solidFill>
              </a:rPr>
              <a:t>90816 28628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9" name="Rectangle 1"/>
          <p:cNvSpPr/>
          <p:nvPr/>
        </p:nvSpPr>
        <p:spPr>
          <a:xfrm>
            <a:off x="13303" y="1437713"/>
            <a:ext cx="1390494" cy="5058780"/>
          </a:xfrm>
          <a:custGeom>
            <a:avLst/>
            <a:gdLst>
              <a:gd name="connsiteX0" fmla="*/ 0 w 1364737"/>
              <a:gd name="connsiteY0" fmla="*/ 0 h 5058780"/>
              <a:gd name="connsiteX1" fmla="*/ 1364737 w 1364737"/>
              <a:gd name="connsiteY1" fmla="*/ 0 h 5058780"/>
              <a:gd name="connsiteX2" fmla="*/ 1364737 w 1364737"/>
              <a:gd name="connsiteY2" fmla="*/ 5058780 h 5058780"/>
              <a:gd name="connsiteX3" fmla="*/ 0 w 1364737"/>
              <a:gd name="connsiteY3" fmla="*/ 5058780 h 5058780"/>
              <a:gd name="connsiteX4" fmla="*/ 0 w 1364737"/>
              <a:gd name="connsiteY4" fmla="*/ 0 h 5058780"/>
              <a:gd name="connsiteX0" fmla="*/ 0 w 1390494"/>
              <a:gd name="connsiteY0" fmla="*/ 0 h 5058780"/>
              <a:gd name="connsiteX1" fmla="*/ 1364737 w 1390494"/>
              <a:gd name="connsiteY1" fmla="*/ 0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0494" h="5058780">
                <a:moveTo>
                  <a:pt x="0" y="0"/>
                </a:moveTo>
                <a:cubicBezTo>
                  <a:pt x="459205" y="313386"/>
                  <a:pt x="738106" y="794196"/>
                  <a:pt x="1377615" y="940157"/>
                </a:cubicBezTo>
                <a:lnTo>
                  <a:pt x="1390494" y="3835287"/>
                </a:lnTo>
                <a:cubicBezTo>
                  <a:pt x="798207" y="4101450"/>
                  <a:pt x="463498" y="4650949"/>
                  <a:pt x="0" y="50587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black"/>
                </a:solidFill>
              </a:rPr>
              <a:t>Coaching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Placement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Immigration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Co-Working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20" name="Flowchart: Delay 19">
            <a:extLst>
              <a:ext uri="{FF2B5EF4-FFF2-40B4-BE49-F238E27FC236}">
                <a16:creationId xmlns="" xmlns:a16="http://schemas.microsoft.com/office/drawing/2014/main" id="{EFFD0DF3-F639-4742-A2E2-8B904FB253FD}"/>
              </a:ext>
            </a:extLst>
          </p:cNvPr>
          <p:cNvSpPr/>
          <p:nvPr/>
        </p:nvSpPr>
        <p:spPr>
          <a:xfrm>
            <a:off x="-13293" y="12233"/>
            <a:ext cx="1509823" cy="1425480"/>
          </a:xfrm>
          <a:prstGeom prst="flowChartDela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FFB26AEA-3F6E-43D7-83CB-56E6886551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4" y="132353"/>
            <a:ext cx="1082711" cy="113842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91472109-0475-4034-AAFA-473EB0EE382C}"/>
              </a:ext>
            </a:extLst>
          </p:cNvPr>
          <p:cNvCxnSpPr>
            <a:cxnSpLocks/>
          </p:cNvCxnSpPr>
          <p:nvPr/>
        </p:nvCxnSpPr>
        <p:spPr>
          <a:xfrm>
            <a:off x="130581" y="4498516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66C34EB-8580-446F-831B-DF8728325AC2}"/>
              </a:ext>
            </a:extLst>
          </p:cNvPr>
          <p:cNvCxnSpPr>
            <a:cxnSpLocks/>
          </p:cNvCxnSpPr>
          <p:nvPr/>
        </p:nvCxnSpPr>
        <p:spPr>
          <a:xfrm>
            <a:off x="115023" y="3967103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13256E47-DF05-4210-AD3F-6EF7999AEBD7}"/>
              </a:ext>
            </a:extLst>
          </p:cNvPr>
          <p:cNvCxnSpPr>
            <a:cxnSpLocks/>
          </p:cNvCxnSpPr>
          <p:nvPr/>
        </p:nvCxnSpPr>
        <p:spPr>
          <a:xfrm>
            <a:off x="115024" y="3436147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2743200" y="211709"/>
            <a:ext cx="6041036" cy="85962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Cambria" pitchFamily="18" charset="0"/>
              </a:rPr>
              <a:t>Our </a:t>
            </a:r>
            <a:r>
              <a:rPr lang="en-US" sz="2000" b="1" dirty="0">
                <a:solidFill>
                  <a:schemeClr val="bg1"/>
                </a:solidFill>
                <a:latin typeface="Cambria" pitchFamily="18" charset="0"/>
              </a:rPr>
              <a:t>services for Job Seekers and Career Aspirants:</a:t>
            </a:r>
          </a:p>
          <a:p>
            <a:pPr algn="ctr"/>
            <a:endParaRPr lang="en-IN" dirty="0"/>
          </a:p>
        </p:txBody>
      </p:sp>
      <p:sp>
        <p:nvSpPr>
          <p:cNvPr id="14" name="TextBox 13"/>
          <p:cNvSpPr txBox="1"/>
          <p:nvPr/>
        </p:nvSpPr>
        <p:spPr>
          <a:xfrm>
            <a:off x="1562710" y="1573960"/>
            <a:ext cx="6771823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Registration and Placement of Job Seekers.</a:t>
            </a: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2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SMS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Alerts for eligible job seeker</a:t>
            </a: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200" dirty="0">
                <a:solidFill>
                  <a:srgbClr val="FF0000"/>
                </a:solidFill>
                <a:latin typeface="+mn-lt"/>
              </a:rPr>
              <a:t>Career Guidance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&amp; Counseling.</a:t>
            </a: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200" dirty="0">
                <a:solidFill>
                  <a:srgbClr val="FF0000"/>
                </a:solidFill>
                <a:latin typeface="+mn-lt"/>
              </a:rPr>
              <a:t>Skill Development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of job seeker in various aspects. (modular programs)</a:t>
            </a: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Training for Tribal Youth</a:t>
            </a: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To provide support &amp; assistance service seeker from organized/ unorganized </a:t>
            </a:r>
            <a:r>
              <a:rPr lang="en-US" sz="21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sector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.</a:t>
            </a: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Special employment &amp; self-employment guidance for differently-able persons.</a:t>
            </a: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</a:rPr>
              <a:t>Job Fair</a:t>
            </a: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Career Library</a:t>
            </a: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200" dirty="0">
                <a:solidFill>
                  <a:srgbClr val="FF0000"/>
                </a:solidFill>
                <a:latin typeface="+mn-lt"/>
              </a:rPr>
              <a:t>Preparation of interview</a:t>
            </a: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200" dirty="0">
                <a:solidFill>
                  <a:srgbClr val="FF0000"/>
                </a:solidFill>
                <a:latin typeface="+mn-lt"/>
              </a:rPr>
              <a:t>Preparation of CVs, resume</a:t>
            </a:r>
          </a:p>
        </p:txBody>
      </p:sp>
    </p:spTree>
    <p:extLst>
      <p:ext uri="{BB962C8B-B14F-4D97-AF65-F5344CB8AC3E}">
        <p14:creationId xmlns:p14="http://schemas.microsoft.com/office/powerpoint/2010/main" val="3480253507"/>
      </p:ext>
    </p:extLst>
  </p:cSld>
  <p:clrMapOvr>
    <a:masterClrMapping/>
  </p:clrMapOvr>
  <p:transition spd="med" advTm="7000">
    <p:pull dir="r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nual Input 3">
            <a:extLst>
              <a:ext uri="{FF2B5EF4-FFF2-40B4-BE49-F238E27FC236}">
                <a16:creationId xmlns="" xmlns:a16="http://schemas.microsoft.com/office/drawing/2014/main" id="{AA5BE789-F2E5-47F5-AEF9-A829ED4C72A2}"/>
              </a:ext>
            </a:extLst>
          </p:cNvPr>
          <p:cNvSpPr/>
          <p:nvPr/>
        </p:nvSpPr>
        <p:spPr>
          <a:xfrm>
            <a:off x="10670064" y="1196346"/>
            <a:ext cx="1509989" cy="46967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9659 w 10000"/>
              <a:gd name="connsiteY2" fmla="*/ 6504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7228"/>
              <a:gd name="connsiteX1" fmla="*/ 10000 w 10000"/>
              <a:gd name="connsiteY1" fmla="*/ 0 h 7228"/>
              <a:gd name="connsiteX2" fmla="*/ 9659 w 10000"/>
              <a:gd name="connsiteY2" fmla="*/ 6504 h 7228"/>
              <a:gd name="connsiteX3" fmla="*/ 68 w 10000"/>
              <a:gd name="connsiteY3" fmla="*/ 7228 h 7228"/>
              <a:gd name="connsiteX4" fmla="*/ 0 w 10000"/>
              <a:gd name="connsiteY4" fmla="*/ 2000 h 7228"/>
              <a:gd name="connsiteX0" fmla="*/ 0 w 9795"/>
              <a:gd name="connsiteY0" fmla="*/ 2702 h 9935"/>
              <a:gd name="connsiteX1" fmla="*/ 9795 w 9795"/>
              <a:gd name="connsiteY1" fmla="*/ 0 h 9935"/>
              <a:gd name="connsiteX2" fmla="*/ 9659 w 9795"/>
              <a:gd name="connsiteY2" fmla="*/ 8933 h 9935"/>
              <a:gd name="connsiteX3" fmla="*/ 68 w 9795"/>
              <a:gd name="connsiteY3" fmla="*/ 9935 h 9935"/>
              <a:gd name="connsiteX4" fmla="*/ 0 w 9795"/>
              <a:gd name="connsiteY4" fmla="*/ 2702 h 9935"/>
              <a:gd name="connsiteX0" fmla="*/ 0 w 10000"/>
              <a:gd name="connsiteY0" fmla="*/ 2720 h 10658"/>
              <a:gd name="connsiteX1" fmla="*/ 10000 w 10000"/>
              <a:gd name="connsiteY1" fmla="*/ 0 h 10658"/>
              <a:gd name="connsiteX2" fmla="*/ 9861 w 10000"/>
              <a:gd name="connsiteY2" fmla="*/ 8991 h 10658"/>
              <a:gd name="connsiteX3" fmla="*/ 695 w 10000"/>
              <a:gd name="connsiteY3" fmla="*/ 10658 h 10658"/>
              <a:gd name="connsiteX4" fmla="*/ 0 w 10000"/>
              <a:gd name="connsiteY4" fmla="*/ 2720 h 10658"/>
              <a:gd name="connsiteX0" fmla="*/ 768 w 9306"/>
              <a:gd name="connsiteY0" fmla="*/ 2391 h 10658"/>
              <a:gd name="connsiteX1" fmla="*/ 9306 w 9306"/>
              <a:gd name="connsiteY1" fmla="*/ 0 h 10658"/>
              <a:gd name="connsiteX2" fmla="*/ 9167 w 9306"/>
              <a:gd name="connsiteY2" fmla="*/ 8991 h 10658"/>
              <a:gd name="connsiteX3" fmla="*/ 1 w 9306"/>
              <a:gd name="connsiteY3" fmla="*/ 10658 h 10658"/>
              <a:gd name="connsiteX4" fmla="*/ 768 w 9306"/>
              <a:gd name="connsiteY4" fmla="*/ 2391 h 10658"/>
              <a:gd name="connsiteX0" fmla="*/ 824 w 9999"/>
              <a:gd name="connsiteY0" fmla="*/ 2243 h 10000"/>
              <a:gd name="connsiteX1" fmla="*/ 9999 w 9999"/>
              <a:gd name="connsiteY1" fmla="*/ 0 h 10000"/>
              <a:gd name="connsiteX2" fmla="*/ 9850 w 9999"/>
              <a:gd name="connsiteY2" fmla="*/ 8436 h 10000"/>
              <a:gd name="connsiteX3" fmla="*/ 0 w 9999"/>
              <a:gd name="connsiteY3" fmla="*/ 10000 h 10000"/>
              <a:gd name="connsiteX4" fmla="*/ 824 w 9999"/>
              <a:gd name="connsiteY4" fmla="*/ 2243 h 10000"/>
              <a:gd name="connsiteX0" fmla="*/ 824 w 10374"/>
              <a:gd name="connsiteY0" fmla="*/ 83 h 7840"/>
              <a:gd name="connsiteX1" fmla="*/ 10374 w 10374"/>
              <a:gd name="connsiteY1" fmla="*/ 0 h 7840"/>
              <a:gd name="connsiteX2" fmla="*/ 9851 w 10374"/>
              <a:gd name="connsiteY2" fmla="*/ 6276 h 7840"/>
              <a:gd name="connsiteX3" fmla="*/ 0 w 10374"/>
              <a:gd name="connsiteY3" fmla="*/ 7840 h 7840"/>
              <a:gd name="connsiteX4" fmla="*/ 824 w 10374"/>
              <a:gd name="connsiteY4" fmla="*/ 83 h 7840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289 w 9495"/>
              <a:gd name="connsiteY0" fmla="*/ 106 h 10237"/>
              <a:gd name="connsiteX1" fmla="*/ 9495 w 9495"/>
              <a:gd name="connsiteY1" fmla="*/ 0 h 10237"/>
              <a:gd name="connsiteX2" fmla="*/ 9424 w 9495"/>
              <a:gd name="connsiteY2" fmla="*/ 10157 h 10237"/>
              <a:gd name="connsiteX3" fmla="*/ 0 w 9495"/>
              <a:gd name="connsiteY3" fmla="*/ 10236 h 10237"/>
              <a:gd name="connsiteX4" fmla="*/ 289 w 9495"/>
              <a:gd name="connsiteY4" fmla="*/ 106 h 10237"/>
              <a:gd name="connsiteX0" fmla="*/ 304 w 9946"/>
              <a:gd name="connsiteY0" fmla="*/ 694 h 10590"/>
              <a:gd name="connsiteX1" fmla="*/ 9696 w 9946"/>
              <a:gd name="connsiteY1" fmla="*/ 0 h 10590"/>
              <a:gd name="connsiteX2" fmla="*/ 9925 w 9946"/>
              <a:gd name="connsiteY2" fmla="*/ 10512 h 10590"/>
              <a:gd name="connsiteX3" fmla="*/ 0 w 9946"/>
              <a:gd name="connsiteY3" fmla="*/ 10589 h 10590"/>
              <a:gd name="connsiteX4" fmla="*/ 304 w 9946"/>
              <a:gd name="connsiteY4" fmla="*/ 694 h 1059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4"/>
              <a:gd name="connsiteX1" fmla="*/ 9749 w 10000"/>
              <a:gd name="connsiteY1" fmla="*/ 0 h 10004"/>
              <a:gd name="connsiteX2" fmla="*/ 9979 w 10000"/>
              <a:gd name="connsiteY2" fmla="*/ 9926 h 10004"/>
              <a:gd name="connsiteX3" fmla="*/ 0 w 10000"/>
              <a:gd name="connsiteY3" fmla="*/ 9999 h 10004"/>
              <a:gd name="connsiteX4" fmla="*/ 306 w 10000"/>
              <a:gd name="connsiteY4" fmla="*/ 655 h 10004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54"/>
              <a:gd name="connsiteY0" fmla="*/ 655 h 10185"/>
              <a:gd name="connsiteX1" fmla="*/ 10054 w 10054"/>
              <a:gd name="connsiteY1" fmla="*/ 0 h 10185"/>
              <a:gd name="connsiteX2" fmla="*/ 9979 w 10054"/>
              <a:gd name="connsiteY2" fmla="*/ 9926 h 10185"/>
              <a:gd name="connsiteX3" fmla="*/ 0 w 10054"/>
              <a:gd name="connsiteY3" fmla="*/ 9999 h 10185"/>
              <a:gd name="connsiteX4" fmla="*/ 306 w 10054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109 w 12858"/>
              <a:gd name="connsiteY0" fmla="*/ 510 h 10088"/>
              <a:gd name="connsiteX1" fmla="*/ 12679 w 12858"/>
              <a:gd name="connsiteY1" fmla="*/ 0 h 10088"/>
              <a:gd name="connsiteX2" fmla="*/ 12833 w 12858"/>
              <a:gd name="connsiteY2" fmla="*/ 9829 h 10088"/>
              <a:gd name="connsiteX3" fmla="*/ 2625 w 12858"/>
              <a:gd name="connsiteY3" fmla="*/ 9902 h 10088"/>
              <a:gd name="connsiteX4" fmla="*/ 109 w 12858"/>
              <a:gd name="connsiteY4" fmla="*/ 510 h 10088"/>
              <a:gd name="connsiteX0" fmla="*/ 89 w 12838"/>
              <a:gd name="connsiteY0" fmla="*/ 510 h 10088"/>
              <a:gd name="connsiteX1" fmla="*/ 12659 w 12838"/>
              <a:gd name="connsiteY1" fmla="*/ 0 h 10088"/>
              <a:gd name="connsiteX2" fmla="*/ 12813 w 12838"/>
              <a:gd name="connsiteY2" fmla="*/ 9829 h 10088"/>
              <a:gd name="connsiteX3" fmla="*/ 4411 w 12838"/>
              <a:gd name="connsiteY3" fmla="*/ 9902 h 10088"/>
              <a:gd name="connsiteX4" fmla="*/ 89 w 12838"/>
              <a:gd name="connsiteY4" fmla="*/ 510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406 w 18000"/>
              <a:gd name="connsiteY0" fmla="*/ 0 h 10474"/>
              <a:gd name="connsiteX1" fmla="*/ 17821 w 18000"/>
              <a:gd name="connsiteY1" fmla="*/ 386 h 10474"/>
              <a:gd name="connsiteX2" fmla="*/ 17975 w 18000"/>
              <a:gd name="connsiteY2" fmla="*/ 10215 h 10474"/>
              <a:gd name="connsiteX3" fmla="*/ 9573 w 18000"/>
              <a:gd name="connsiteY3" fmla="*/ 10288 h 10474"/>
              <a:gd name="connsiteX4" fmla="*/ 406 w 18000"/>
              <a:gd name="connsiteY4" fmla="*/ 0 h 10474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698"/>
              <a:gd name="connsiteX1" fmla="*/ 18414 w 18414"/>
              <a:gd name="connsiteY1" fmla="*/ 0 h 10698"/>
              <a:gd name="connsiteX2" fmla="*/ 18125 w 18414"/>
              <a:gd name="connsiteY2" fmla="*/ 10458 h 10698"/>
              <a:gd name="connsiteX3" fmla="*/ 9723 w 18414"/>
              <a:gd name="connsiteY3" fmla="*/ 10531 h 10698"/>
              <a:gd name="connsiteX4" fmla="*/ 9433 w 18414"/>
              <a:gd name="connsiteY4" fmla="*/ 2518 h 10698"/>
              <a:gd name="connsiteX5" fmla="*/ 556 w 18414"/>
              <a:gd name="connsiteY5" fmla="*/ 243 h 10698"/>
              <a:gd name="connsiteX0" fmla="*/ 556 w 18414"/>
              <a:gd name="connsiteY0" fmla="*/ 243 h 10531"/>
              <a:gd name="connsiteX1" fmla="*/ 18414 w 18414"/>
              <a:gd name="connsiteY1" fmla="*/ 0 h 10531"/>
              <a:gd name="connsiteX2" fmla="*/ 18125 w 18414"/>
              <a:gd name="connsiteY2" fmla="*/ 10458 h 10531"/>
              <a:gd name="connsiteX3" fmla="*/ 9723 w 18414"/>
              <a:gd name="connsiteY3" fmla="*/ 10531 h 10531"/>
              <a:gd name="connsiteX4" fmla="*/ 9433 w 18414"/>
              <a:gd name="connsiteY4" fmla="*/ 2518 h 10531"/>
              <a:gd name="connsiteX5" fmla="*/ 556 w 18414"/>
              <a:gd name="connsiteY5" fmla="*/ 243 h 10531"/>
              <a:gd name="connsiteX0" fmla="*/ 556 w 18414"/>
              <a:gd name="connsiteY0" fmla="*/ 243 h 10623"/>
              <a:gd name="connsiteX1" fmla="*/ 18414 w 18414"/>
              <a:gd name="connsiteY1" fmla="*/ 0 h 10623"/>
              <a:gd name="connsiteX2" fmla="*/ 18125 w 18414"/>
              <a:gd name="connsiteY2" fmla="*/ 10458 h 10623"/>
              <a:gd name="connsiteX3" fmla="*/ 9723 w 18414"/>
              <a:gd name="connsiteY3" fmla="*/ 10531 h 10623"/>
              <a:gd name="connsiteX4" fmla="*/ 9433 w 18414"/>
              <a:gd name="connsiteY4" fmla="*/ 2518 h 10623"/>
              <a:gd name="connsiteX5" fmla="*/ 556 w 18414"/>
              <a:gd name="connsiteY5" fmla="*/ 243 h 10623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71 w 18429"/>
              <a:gd name="connsiteY0" fmla="*/ 243 h 10694"/>
              <a:gd name="connsiteX1" fmla="*/ 18429 w 18429"/>
              <a:gd name="connsiteY1" fmla="*/ 0 h 10694"/>
              <a:gd name="connsiteX2" fmla="*/ 18140 w 18429"/>
              <a:gd name="connsiteY2" fmla="*/ 10458 h 10694"/>
              <a:gd name="connsiteX3" fmla="*/ 10846 w 18429"/>
              <a:gd name="connsiteY3" fmla="*/ 10531 h 10694"/>
              <a:gd name="connsiteX4" fmla="*/ 9116 w 18429"/>
              <a:gd name="connsiteY4" fmla="*/ 2445 h 10694"/>
              <a:gd name="connsiteX5" fmla="*/ 571 w 18429"/>
              <a:gd name="connsiteY5" fmla="*/ 243 h 10694"/>
              <a:gd name="connsiteX0" fmla="*/ 591 w 18449"/>
              <a:gd name="connsiteY0" fmla="*/ 243 h 10694"/>
              <a:gd name="connsiteX1" fmla="*/ 18449 w 18449"/>
              <a:gd name="connsiteY1" fmla="*/ 0 h 10694"/>
              <a:gd name="connsiteX2" fmla="*/ 18160 w 18449"/>
              <a:gd name="connsiteY2" fmla="*/ 10458 h 10694"/>
              <a:gd name="connsiteX3" fmla="*/ 10866 w 18449"/>
              <a:gd name="connsiteY3" fmla="*/ 10531 h 10694"/>
              <a:gd name="connsiteX4" fmla="*/ 9136 w 18449"/>
              <a:gd name="connsiteY4" fmla="*/ 2445 h 10694"/>
              <a:gd name="connsiteX5" fmla="*/ 591 w 18449"/>
              <a:gd name="connsiteY5" fmla="*/ 243 h 10694"/>
              <a:gd name="connsiteX0" fmla="*/ 694 w 18552"/>
              <a:gd name="connsiteY0" fmla="*/ 243 h 10694"/>
              <a:gd name="connsiteX1" fmla="*/ 18552 w 18552"/>
              <a:gd name="connsiteY1" fmla="*/ 0 h 10694"/>
              <a:gd name="connsiteX2" fmla="*/ 18263 w 18552"/>
              <a:gd name="connsiteY2" fmla="*/ 10458 h 10694"/>
              <a:gd name="connsiteX3" fmla="*/ 10969 w 18552"/>
              <a:gd name="connsiteY3" fmla="*/ 10531 h 10694"/>
              <a:gd name="connsiteX4" fmla="*/ 9239 w 18552"/>
              <a:gd name="connsiteY4" fmla="*/ 2445 h 10694"/>
              <a:gd name="connsiteX5" fmla="*/ 694 w 18552"/>
              <a:gd name="connsiteY5" fmla="*/ 243 h 10694"/>
              <a:gd name="connsiteX0" fmla="*/ 582 w 18440"/>
              <a:gd name="connsiteY0" fmla="*/ 243 h 10694"/>
              <a:gd name="connsiteX1" fmla="*/ 18440 w 18440"/>
              <a:gd name="connsiteY1" fmla="*/ 0 h 10694"/>
              <a:gd name="connsiteX2" fmla="*/ 18151 w 18440"/>
              <a:gd name="connsiteY2" fmla="*/ 10458 h 10694"/>
              <a:gd name="connsiteX3" fmla="*/ 10857 w 18440"/>
              <a:gd name="connsiteY3" fmla="*/ 10531 h 10694"/>
              <a:gd name="connsiteX4" fmla="*/ 9127 w 18440"/>
              <a:gd name="connsiteY4" fmla="*/ 2445 h 10694"/>
              <a:gd name="connsiteX5" fmla="*/ 582 w 18440"/>
              <a:gd name="connsiteY5" fmla="*/ 243 h 10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0" h="10694">
                <a:moveTo>
                  <a:pt x="582" y="243"/>
                </a:moveTo>
                <a:cubicBezTo>
                  <a:pt x="4142" y="606"/>
                  <a:pt x="13581" y="993"/>
                  <a:pt x="18440" y="0"/>
                </a:cubicBezTo>
                <a:cubicBezTo>
                  <a:pt x="18313" y="3333"/>
                  <a:pt x="18279" y="7126"/>
                  <a:pt x="18151" y="10458"/>
                </a:cubicBezTo>
                <a:cubicBezTo>
                  <a:pt x="15350" y="10797"/>
                  <a:pt x="13547" y="10725"/>
                  <a:pt x="10857" y="10531"/>
                </a:cubicBezTo>
                <a:cubicBezTo>
                  <a:pt x="11292" y="8155"/>
                  <a:pt x="10655" y="4160"/>
                  <a:pt x="9127" y="2445"/>
                </a:cubicBezTo>
                <a:cubicBezTo>
                  <a:pt x="7377" y="876"/>
                  <a:pt x="-2466" y="530"/>
                  <a:pt x="582" y="243"/>
                </a:cubicBezTo>
                <a:close/>
              </a:path>
            </a:pathLst>
          </a:custGeom>
          <a:solidFill>
            <a:srgbClr val="3966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FE5B780-BCC7-4141-AA69-9F8B00602631}"/>
              </a:ext>
            </a:extLst>
          </p:cNvPr>
          <p:cNvSpPr txBox="1"/>
          <p:nvPr/>
        </p:nvSpPr>
        <p:spPr>
          <a:xfrm>
            <a:off x="11621386" y="1945758"/>
            <a:ext cx="382772" cy="3838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JOBS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FOR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JANTA</a:t>
            </a:r>
            <a:endParaRPr lang="en-IN" sz="2000" b="1" dirty="0">
              <a:solidFill>
                <a:prstClr val="white"/>
              </a:solidFill>
              <a:latin typeface="Aileron Heavy" panose="00000A00000000000000" pitchFamily="50" charset="0"/>
            </a:endParaRPr>
          </a:p>
        </p:txBody>
      </p:sp>
      <p:sp>
        <p:nvSpPr>
          <p:cNvPr id="8" name="Flowchart: Manual Operation 7">
            <a:extLst>
              <a:ext uri="{FF2B5EF4-FFF2-40B4-BE49-F238E27FC236}">
                <a16:creationId xmlns="" xmlns:a16="http://schemas.microsoft.com/office/drawing/2014/main" id="{F6A25CFE-8A0E-47AC-A342-F393F7EFFC45}"/>
              </a:ext>
            </a:extLst>
          </p:cNvPr>
          <p:cNvSpPr/>
          <p:nvPr/>
        </p:nvSpPr>
        <p:spPr>
          <a:xfrm>
            <a:off x="10142089" y="211709"/>
            <a:ext cx="2049911" cy="11477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626"/>
              <a:gd name="connsiteX1" fmla="*/ 10000 w 10000"/>
              <a:gd name="connsiteY1" fmla="*/ 0 h 10626"/>
              <a:gd name="connsiteX2" fmla="*/ 8000 w 10000"/>
              <a:gd name="connsiteY2" fmla="*/ 10000 h 10626"/>
              <a:gd name="connsiteX3" fmla="*/ 2000 w 10000"/>
              <a:gd name="connsiteY3" fmla="*/ 10000 h 10626"/>
              <a:gd name="connsiteX4" fmla="*/ 0 w 10000"/>
              <a:gd name="connsiteY4" fmla="*/ 0 h 10626"/>
              <a:gd name="connsiteX0" fmla="*/ 0 w 10000"/>
              <a:gd name="connsiteY0" fmla="*/ 0 h 11094"/>
              <a:gd name="connsiteX1" fmla="*/ 10000 w 10000"/>
              <a:gd name="connsiteY1" fmla="*/ 0 h 11094"/>
              <a:gd name="connsiteX2" fmla="*/ 8000 w 10000"/>
              <a:gd name="connsiteY2" fmla="*/ 10000 h 11094"/>
              <a:gd name="connsiteX3" fmla="*/ 2000 w 10000"/>
              <a:gd name="connsiteY3" fmla="*/ 10000 h 11094"/>
              <a:gd name="connsiteX4" fmla="*/ 0 w 10000"/>
              <a:gd name="connsiteY4" fmla="*/ 0 h 11094"/>
              <a:gd name="connsiteX0" fmla="*/ 0 w 10744"/>
              <a:gd name="connsiteY0" fmla="*/ 0 h 11047"/>
              <a:gd name="connsiteX1" fmla="*/ 10000 w 10744"/>
              <a:gd name="connsiteY1" fmla="*/ 0 h 11047"/>
              <a:gd name="connsiteX2" fmla="*/ 10744 w 10744"/>
              <a:gd name="connsiteY2" fmla="*/ 9899 h 11047"/>
              <a:gd name="connsiteX3" fmla="*/ 2000 w 10744"/>
              <a:gd name="connsiteY3" fmla="*/ 10000 h 11047"/>
              <a:gd name="connsiteX4" fmla="*/ 0 w 10744"/>
              <a:gd name="connsiteY4" fmla="*/ 0 h 11047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937 w 11681"/>
              <a:gd name="connsiteY0" fmla="*/ 2718 h 13765"/>
              <a:gd name="connsiteX1" fmla="*/ 11599 w 11681"/>
              <a:gd name="connsiteY1" fmla="*/ 0 h 13765"/>
              <a:gd name="connsiteX2" fmla="*/ 11681 w 11681"/>
              <a:gd name="connsiteY2" fmla="*/ 12617 h 13765"/>
              <a:gd name="connsiteX3" fmla="*/ 2937 w 11681"/>
              <a:gd name="connsiteY3" fmla="*/ 12718 h 13765"/>
              <a:gd name="connsiteX4" fmla="*/ 937 w 11681"/>
              <a:gd name="connsiteY4" fmla="*/ 2718 h 13765"/>
              <a:gd name="connsiteX0" fmla="*/ 1100 w 11844"/>
              <a:gd name="connsiteY0" fmla="*/ 2718 h 13765"/>
              <a:gd name="connsiteX1" fmla="*/ 11762 w 11844"/>
              <a:gd name="connsiteY1" fmla="*/ 0 h 13765"/>
              <a:gd name="connsiteX2" fmla="*/ 11844 w 11844"/>
              <a:gd name="connsiteY2" fmla="*/ 12617 h 13765"/>
              <a:gd name="connsiteX3" fmla="*/ 3100 w 11844"/>
              <a:gd name="connsiteY3" fmla="*/ 12718 h 13765"/>
              <a:gd name="connsiteX4" fmla="*/ 1100 w 11844"/>
              <a:gd name="connsiteY4" fmla="*/ 2718 h 13765"/>
              <a:gd name="connsiteX0" fmla="*/ 1100 w 12330"/>
              <a:gd name="connsiteY0" fmla="*/ 2819 h 13866"/>
              <a:gd name="connsiteX1" fmla="*/ 12330 w 12330"/>
              <a:gd name="connsiteY1" fmla="*/ 0 h 13866"/>
              <a:gd name="connsiteX2" fmla="*/ 11844 w 12330"/>
              <a:gd name="connsiteY2" fmla="*/ 12718 h 13866"/>
              <a:gd name="connsiteX3" fmla="*/ 3100 w 12330"/>
              <a:gd name="connsiteY3" fmla="*/ 12819 h 13866"/>
              <a:gd name="connsiteX4" fmla="*/ 1100 w 12330"/>
              <a:gd name="connsiteY4" fmla="*/ 2819 h 13866"/>
              <a:gd name="connsiteX0" fmla="*/ 1100 w 12336"/>
              <a:gd name="connsiteY0" fmla="*/ 2819 h 13820"/>
              <a:gd name="connsiteX1" fmla="*/ 12330 w 12336"/>
              <a:gd name="connsiteY1" fmla="*/ 0 h 13820"/>
              <a:gd name="connsiteX2" fmla="*/ 12317 w 12336"/>
              <a:gd name="connsiteY2" fmla="*/ 12617 h 13820"/>
              <a:gd name="connsiteX3" fmla="*/ 3100 w 12336"/>
              <a:gd name="connsiteY3" fmla="*/ 12819 h 13820"/>
              <a:gd name="connsiteX4" fmla="*/ 1100 w 12336"/>
              <a:gd name="connsiteY4" fmla="*/ 2819 h 13820"/>
              <a:gd name="connsiteX0" fmla="*/ 1100 w 12336"/>
              <a:gd name="connsiteY0" fmla="*/ 2819 h 15559"/>
              <a:gd name="connsiteX1" fmla="*/ 12330 w 12336"/>
              <a:gd name="connsiteY1" fmla="*/ 0 h 15559"/>
              <a:gd name="connsiteX2" fmla="*/ 12317 w 12336"/>
              <a:gd name="connsiteY2" fmla="*/ 12617 h 15559"/>
              <a:gd name="connsiteX3" fmla="*/ 3100 w 12336"/>
              <a:gd name="connsiteY3" fmla="*/ 12819 h 15559"/>
              <a:gd name="connsiteX4" fmla="*/ 1100 w 12336"/>
              <a:gd name="connsiteY4" fmla="*/ 2819 h 15559"/>
              <a:gd name="connsiteX0" fmla="*/ 1189 w 12425"/>
              <a:gd name="connsiteY0" fmla="*/ 2819 h 15559"/>
              <a:gd name="connsiteX1" fmla="*/ 12419 w 12425"/>
              <a:gd name="connsiteY1" fmla="*/ 0 h 15559"/>
              <a:gd name="connsiteX2" fmla="*/ 12406 w 12425"/>
              <a:gd name="connsiteY2" fmla="*/ 12617 h 15559"/>
              <a:gd name="connsiteX3" fmla="*/ 3189 w 12425"/>
              <a:gd name="connsiteY3" fmla="*/ 12819 h 15559"/>
              <a:gd name="connsiteX4" fmla="*/ 1189 w 12425"/>
              <a:gd name="connsiteY4" fmla="*/ 2819 h 15559"/>
              <a:gd name="connsiteX0" fmla="*/ 1189 w 12425"/>
              <a:gd name="connsiteY0" fmla="*/ 2819 h 15587"/>
              <a:gd name="connsiteX1" fmla="*/ 12419 w 12425"/>
              <a:gd name="connsiteY1" fmla="*/ 0 h 15587"/>
              <a:gd name="connsiteX2" fmla="*/ 12406 w 12425"/>
              <a:gd name="connsiteY2" fmla="*/ 12617 h 15587"/>
              <a:gd name="connsiteX3" fmla="*/ 3189 w 12425"/>
              <a:gd name="connsiteY3" fmla="*/ 12819 h 15587"/>
              <a:gd name="connsiteX4" fmla="*/ 1189 w 12425"/>
              <a:gd name="connsiteY4" fmla="*/ 2819 h 15587"/>
              <a:gd name="connsiteX0" fmla="*/ 1171 w 12407"/>
              <a:gd name="connsiteY0" fmla="*/ 2819 h 15587"/>
              <a:gd name="connsiteX1" fmla="*/ 12401 w 12407"/>
              <a:gd name="connsiteY1" fmla="*/ 0 h 15587"/>
              <a:gd name="connsiteX2" fmla="*/ 12388 w 12407"/>
              <a:gd name="connsiteY2" fmla="*/ 12617 h 15587"/>
              <a:gd name="connsiteX3" fmla="*/ 3171 w 12407"/>
              <a:gd name="connsiteY3" fmla="*/ 12819 h 15587"/>
              <a:gd name="connsiteX4" fmla="*/ 1171 w 12407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266"/>
              <a:gd name="connsiteX1" fmla="*/ 11409 w 11415"/>
              <a:gd name="connsiteY1" fmla="*/ 0 h 15266"/>
              <a:gd name="connsiteX2" fmla="*/ 11396 w 11415"/>
              <a:gd name="connsiteY2" fmla="*/ 12114 h 15266"/>
              <a:gd name="connsiteX3" fmla="*/ 2179 w 11415"/>
              <a:gd name="connsiteY3" fmla="*/ 12819 h 15266"/>
              <a:gd name="connsiteX4" fmla="*/ 179 w 11415"/>
              <a:gd name="connsiteY4" fmla="*/ 2819 h 15266"/>
              <a:gd name="connsiteX0" fmla="*/ 209 w 11445"/>
              <a:gd name="connsiteY0" fmla="*/ 2819 h 14638"/>
              <a:gd name="connsiteX1" fmla="*/ 11439 w 11445"/>
              <a:gd name="connsiteY1" fmla="*/ 0 h 14638"/>
              <a:gd name="connsiteX2" fmla="*/ 11426 w 11445"/>
              <a:gd name="connsiteY2" fmla="*/ 12114 h 14638"/>
              <a:gd name="connsiteX3" fmla="*/ 2026 w 11445"/>
              <a:gd name="connsiteY3" fmla="*/ 10806 h 14638"/>
              <a:gd name="connsiteX4" fmla="*/ 209 w 11445"/>
              <a:gd name="connsiteY4" fmla="*/ 2819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823"/>
              <a:gd name="connsiteX1" fmla="*/ 11859 w 11865"/>
              <a:gd name="connsiteY1" fmla="*/ 0 h 14823"/>
              <a:gd name="connsiteX2" fmla="*/ 11846 w 11865"/>
              <a:gd name="connsiteY2" fmla="*/ 12114 h 14823"/>
              <a:gd name="connsiteX3" fmla="*/ 2446 w 11865"/>
              <a:gd name="connsiteY3" fmla="*/ 10806 h 14823"/>
              <a:gd name="connsiteX4" fmla="*/ 140 w 11865"/>
              <a:gd name="connsiteY4" fmla="*/ 504 h 14823"/>
              <a:gd name="connsiteX0" fmla="*/ 140 w 11865"/>
              <a:gd name="connsiteY0" fmla="*/ 504 h 15493"/>
              <a:gd name="connsiteX1" fmla="*/ 11859 w 11865"/>
              <a:gd name="connsiteY1" fmla="*/ 0 h 15493"/>
              <a:gd name="connsiteX2" fmla="*/ 11846 w 11865"/>
              <a:gd name="connsiteY2" fmla="*/ 12114 h 15493"/>
              <a:gd name="connsiteX3" fmla="*/ 2446 w 11865"/>
              <a:gd name="connsiteY3" fmla="*/ 10806 h 15493"/>
              <a:gd name="connsiteX4" fmla="*/ 140 w 11865"/>
              <a:gd name="connsiteY4" fmla="*/ 504 h 15493"/>
              <a:gd name="connsiteX0" fmla="*/ 135 w 11860"/>
              <a:gd name="connsiteY0" fmla="*/ 504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504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264 w 11989"/>
              <a:gd name="connsiteY0" fmla="*/ 101 h 15383"/>
              <a:gd name="connsiteX1" fmla="*/ 11983 w 11989"/>
              <a:gd name="connsiteY1" fmla="*/ 0 h 15383"/>
              <a:gd name="connsiteX2" fmla="*/ 11970 w 11989"/>
              <a:gd name="connsiteY2" fmla="*/ 12114 h 15383"/>
              <a:gd name="connsiteX3" fmla="*/ 1836 w 11989"/>
              <a:gd name="connsiteY3" fmla="*/ 10403 h 15383"/>
              <a:gd name="connsiteX4" fmla="*/ 264 w 11989"/>
              <a:gd name="connsiteY4" fmla="*/ 101 h 15383"/>
              <a:gd name="connsiteX0" fmla="*/ 169 w 11894"/>
              <a:gd name="connsiteY0" fmla="*/ 101 h 15383"/>
              <a:gd name="connsiteX1" fmla="*/ 11888 w 11894"/>
              <a:gd name="connsiteY1" fmla="*/ 0 h 15383"/>
              <a:gd name="connsiteX2" fmla="*/ 11875 w 11894"/>
              <a:gd name="connsiteY2" fmla="*/ 12114 h 15383"/>
              <a:gd name="connsiteX3" fmla="*/ 1741 w 11894"/>
              <a:gd name="connsiteY3" fmla="*/ 10403 h 15383"/>
              <a:gd name="connsiteX4" fmla="*/ 169 w 11894"/>
              <a:gd name="connsiteY4" fmla="*/ 101 h 15383"/>
              <a:gd name="connsiteX0" fmla="*/ 169 w 11894"/>
              <a:gd name="connsiteY0" fmla="*/ 101 h 15499"/>
              <a:gd name="connsiteX1" fmla="*/ 11888 w 11894"/>
              <a:gd name="connsiteY1" fmla="*/ 0 h 15499"/>
              <a:gd name="connsiteX2" fmla="*/ 11875 w 11894"/>
              <a:gd name="connsiteY2" fmla="*/ 12114 h 15499"/>
              <a:gd name="connsiteX3" fmla="*/ 1741 w 11894"/>
              <a:gd name="connsiteY3" fmla="*/ 10403 h 15499"/>
              <a:gd name="connsiteX4" fmla="*/ 169 w 11894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50 w 11975"/>
              <a:gd name="connsiteY0" fmla="*/ 101 h 15288"/>
              <a:gd name="connsiteX1" fmla="*/ 11969 w 11975"/>
              <a:gd name="connsiteY1" fmla="*/ 0 h 15288"/>
              <a:gd name="connsiteX2" fmla="*/ 11956 w 11975"/>
              <a:gd name="connsiteY2" fmla="*/ 12114 h 15288"/>
              <a:gd name="connsiteX3" fmla="*/ 1883 w 11975"/>
              <a:gd name="connsiteY3" fmla="*/ 9598 h 15288"/>
              <a:gd name="connsiteX4" fmla="*/ 250 w 11975"/>
              <a:gd name="connsiteY4" fmla="*/ 101 h 15288"/>
              <a:gd name="connsiteX0" fmla="*/ 250 w 11975"/>
              <a:gd name="connsiteY0" fmla="*/ 101 h 15537"/>
              <a:gd name="connsiteX1" fmla="*/ 11969 w 11975"/>
              <a:gd name="connsiteY1" fmla="*/ 0 h 15537"/>
              <a:gd name="connsiteX2" fmla="*/ 11956 w 11975"/>
              <a:gd name="connsiteY2" fmla="*/ 12114 h 15537"/>
              <a:gd name="connsiteX3" fmla="*/ 1883 w 11975"/>
              <a:gd name="connsiteY3" fmla="*/ 9598 h 15537"/>
              <a:gd name="connsiteX4" fmla="*/ 250 w 11975"/>
              <a:gd name="connsiteY4" fmla="*/ 101 h 15537"/>
              <a:gd name="connsiteX0" fmla="*/ 250 w 11975"/>
              <a:gd name="connsiteY0" fmla="*/ 101 h 14629"/>
              <a:gd name="connsiteX1" fmla="*/ 11969 w 11975"/>
              <a:gd name="connsiteY1" fmla="*/ 0 h 14629"/>
              <a:gd name="connsiteX2" fmla="*/ 11956 w 11975"/>
              <a:gd name="connsiteY2" fmla="*/ 10805 h 14629"/>
              <a:gd name="connsiteX3" fmla="*/ 1883 w 11975"/>
              <a:gd name="connsiteY3" fmla="*/ 9598 h 14629"/>
              <a:gd name="connsiteX4" fmla="*/ 250 w 11975"/>
              <a:gd name="connsiteY4" fmla="*/ 101 h 14629"/>
              <a:gd name="connsiteX0" fmla="*/ 250 w 11975"/>
              <a:gd name="connsiteY0" fmla="*/ 101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101 h 15377"/>
              <a:gd name="connsiteX0" fmla="*/ 250 w 11975"/>
              <a:gd name="connsiteY0" fmla="*/ 2014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2014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73 w 12059"/>
              <a:gd name="connsiteY0" fmla="*/ 4229 h 15377"/>
              <a:gd name="connsiteX1" fmla="*/ 12053 w 12059"/>
              <a:gd name="connsiteY1" fmla="*/ 0 h 15377"/>
              <a:gd name="connsiteX2" fmla="*/ 12040 w 12059"/>
              <a:gd name="connsiteY2" fmla="*/ 10805 h 15377"/>
              <a:gd name="connsiteX3" fmla="*/ 1967 w 12059"/>
              <a:gd name="connsiteY3" fmla="*/ 9598 h 15377"/>
              <a:gd name="connsiteX4" fmla="*/ 273 w 12059"/>
              <a:gd name="connsiteY4" fmla="*/ 4229 h 15377"/>
              <a:gd name="connsiteX0" fmla="*/ 244 w 12030"/>
              <a:gd name="connsiteY0" fmla="*/ 4229 h 15722"/>
              <a:gd name="connsiteX1" fmla="*/ 12024 w 12030"/>
              <a:gd name="connsiteY1" fmla="*/ 0 h 15722"/>
              <a:gd name="connsiteX2" fmla="*/ 12011 w 12030"/>
              <a:gd name="connsiteY2" fmla="*/ 10805 h 15722"/>
              <a:gd name="connsiteX3" fmla="*/ 2060 w 12030"/>
              <a:gd name="connsiteY3" fmla="*/ 10605 h 15722"/>
              <a:gd name="connsiteX4" fmla="*/ 244 w 12030"/>
              <a:gd name="connsiteY4" fmla="*/ 4229 h 15722"/>
              <a:gd name="connsiteX0" fmla="*/ 244 w 12030"/>
              <a:gd name="connsiteY0" fmla="*/ 4229 h 15140"/>
              <a:gd name="connsiteX1" fmla="*/ 12024 w 12030"/>
              <a:gd name="connsiteY1" fmla="*/ 0 h 15140"/>
              <a:gd name="connsiteX2" fmla="*/ 12011 w 12030"/>
              <a:gd name="connsiteY2" fmla="*/ 10805 h 15140"/>
              <a:gd name="connsiteX3" fmla="*/ 2060 w 12030"/>
              <a:gd name="connsiteY3" fmla="*/ 10605 h 15140"/>
              <a:gd name="connsiteX4" fmla="*/ 244 w 12030"/>
              <a:gd name="connsiteY4" fmla="*/ 4229 h 15140"/>
              <a:gd name="connsiteX0" fmla="*/ 244 w 12030"/>
              <a:gd name="connsiteY0" fmla="*/ 4229 h 12766"/>
              <a:gd name="connsiteX1" fmla="*/ 12024 w 12030"/>
              <a:gd name="connsiteY1" fmla="*/ 0 h 12766"/>
              <a:gd name="connsiteX2" fmla="*/ 12011 w 12030"/>
              <a:gd name="connsiteY2" fmla="*/ 10805 h 12766"/>
              <a:gd name="connsiteX3" fmla="*/ 2060 w 12030"/>
              <a:gd name="connsiteY3" fmla="*/ 10605 h 12766"/>
              <a:gd name="connsiteX4" fmla="*/ 244 w 12030"/>
              <a:gd name="connsiteY4" fmla="*/ 4229 h 12766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275"/>
              <a:gd name="connsiteX1" fmla="*/ 12024 w 12030"/>
              <a:gd name="connsiteY1" fmla="*/ 0 h 15275"/>
              <a:gd name="connsiteX2" fmla="*/ 12011 w 12030"/>
              <a:gd name="connsiteY2" fmla="*/ 10805 h 15275"/>
              <a:gd name="connsiteX3" fmla="*/ 2060 w 12030"/>
              <a:gd name="connsiteY3" fmla="*/ 10605 h 15275"/>
              <a:gd name="connsiteX4" fmla="*/ 244 w 12030"/>
              <a:gd name="connsiteY4" fmla="*/ 4229 h 15275"/>
              <a:gd name="connsiteX0" fmla="*/ 211 w 11997"/>
              <a:gd name="connsiteY0" fmla="*/ 4229 h 15275"/>
              <a:gd name="connsiteX1" fmla="*/ 11991 w 11997"/>
              <a:gd name="connsiteY1" fmla="*/ 0 h 15275"/>
              <a:gd name="connsiteX2" fmla="*/ 11978 w 11997"/>
              <a:gd name="connsiteY2" fmla="*/ 10805 h 15275"/>
              <a:gd name="connsiteX3" fmla="*/ 2027 w 11997"/>
              <a:gd name="connsiteY3" fmla="*/ 10605 h 15275"/>
              <a:gd name="connsiteX4" fmla="*/ 211 w 11997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3656"/>
              <a:gd name="connsiteX1" fmla="*/ 11780 w 11786"/>
              <a:gd name="connsiteY1" fmla="*/ 0 h 13656"/>
              <a:gd name="connsiteX2" fmla="*/ 11767 w 11786"/>
              <a:gd name="connsiteY2" fmla="*/ 8490 h 13656"/>
              <a:gd name="connsiteX3" fmla="*/ 1816 w 11786"/>
              <a:gd name="connsiteY3" fmla="*/ 8290 h 13656"/>
              <a:gd name="connsiteX4" fmla="*/ 0 w 11786"/>
              <a:gd name="connsiteY4" fmla="*/ 1914 h 13656"/>
              <a:gd name="connsiteX0" fmla="*/ 0 w 11786"/>
              <a:gd name="connsiteY0" fmla="*/ 1914 h 13403"/>
              <a:gd name="connsiteX1" fmla="*/ 11780 w 11786"/>
              <a:gd name="connsiteY1" fmla="*/ 0 h 13403"/>
              <a:gd name="connsiteX2" fmla="*/ 11767 w 11786"/>
              <a:gd name="connsiteY2" fmla="*/ 8490 h 13403"/>
              <a:gd name="connsiteX3" fmla="*/ 1816 w 11786"/>
              <a:gd name="connsiteY3" fmla="*/ 8290 h 13403"/>
              <a:gd name="connsiteX4" fmla="*/ 0 w 11786"/>
              <a:gd name="connsiteY4" fmla="*/ 1914 h 13403"/>
              <a:gd name="connsiteX0" fmla="*/ 0 w 11786"/>
              <a:gd name="connsiteY0" fmla="*/ 1914 h 12943"/>
              <a:gd name="connsiteX1" fmla="*/ 11780 w 11786"/>
              <a:gd name="connsiteY1" fmla="*/ 0 h 12943"/>
              <a:gd name="connsiteX2" fmla="*/ 11767 w 11786"/>
              <a:gd name="connsiteY2" fmla="*/ 8490 h 12943"/>
              <a:gd name="connsiteX3" fmla="*/ 1694 w 11786"/>
              <a:gd name="connsiteY3" fmla="*/ 6981 h 12943"/>
              <a:gd name="connsiteX4" fmla="*/ 0 w 11786"/>
              <a:gd name="connsiteY4" fmla="*/ 1914 h 12943"/>
              <a:gd name="connsiteX0" fmla="*/ 0 w 11786"/>
              <a:gd name="connsiteY0" fmla="*/ 1914 h 12152"/>
              <a:gd name="connsiteX1" fmla="*/ 11780 w 11786"/>
              <a:gd name="connsiteY1" fmla="*/ 0 h 12152"/>
              <a:gd name="connsiteX2" fmla="*/ 11767 w 11786"/>
              <a:gd name="connsiteY2" fmla="*/ 8490 h 12152"/>
              <a:gd name="connsiteX3" fmla="*/ 1694 w 11786"/>
              <a:gd name="connsiteY3" fmla="*/ 6981 h 12152"/>
              <a:gd name="connsiteX4" fmla="*/ 0 w 11786"/>
              <a:gd name="connsiteY4" fmla="*/ 1914 h 12152"/>
              <a:gd name="connsiteX0" fmla="*/ 0 w 11786"/>
              <a:gd name="connsiteY0" fmla="*/ 1914 h 10013"/>
              <a:gd name="connsiteX1" fmla="*/ 11780 w 11786"/>
              <a:gd name="connsiteY1" fmla="*/ 0 h 10013"/>
              <a:gd name="connsiteX2" fmla="*/ 11767 w 11786"/>
              <a:gd name="connsiteY2" fmla="*/ 8490 h 10013"/>
              <a:gd name="connsiteX3" fmla="*/ 1694 w 11786"/>
              <a:gd name="connsiteY3" fmla="*/ 6981 h 10013"/>
              <a:gd name="connsiteX4" fmla="*/ 0 w 11786"/>
              <a:gd name="connsiteY4" fmla="*/ 1914 h 10013"/>
              <a:gd name="connsiteX0" fmla="*/ 0 w 11786"/>
              <a:gd name="connsiteY0" fmla="*/ 1914 h 10291"/>
              <a:gd name="connsiteX1" fmla="*/ 11780 w 11786"/>
              <a:gd name="connsiteY1" fmla="*/ 0 h 10291"/>
              <a:gd name="connsiteX2" fmla="*/ 11767 w 11786"/>
              <a:gd name="connsiteY2" fmla="*/ 8490 h 10291"/>
              <a:gd name="connsiteX3" fmla="*/ 1449 w 11786"/>
              <a:gd name="connsiteY3" fmla="*/ 8088 h 10291"/>
              <a:gd name="connsiteX4" fmla="*/ 0 w 11786"/>
              <a:gd name="connsiteY4" fmla="*/ 1914 h 10291"/>
              <a:gd name="connsiteX0" fmla="*/ 0 w 11786"/>
              <a:gd name="connsiteY0" fmla="*/ 1914 h 10563"/>
              <a:gd name="connsiteX1" fmla="*/ 11780 w 11786"/>
              <a:gd name="connsiteY1" fmla="*/ 0 h 10563"/>
              <a:gd name="connsiteX2" fmla="*/ 11767 w 11786"/>
              <a:gd name="connsiteY2" fmla="*/ 8490 h 10563"/>
              <a:gd name="connsiteX3" fmla="*/ 1449 w 11786"/>
              <a:gd name="connsiteY3" fmla="*/ 8088 h 10563"/>
              <a:gd name="connsiteX4" fmla="*/ 0 w 11786"/>
              <a:gd name="connsiteY4" fmla="*/ 1914 h 10563"/>
              <a:gd name="connsiteX0" fmla="*/ 0 w 11786"/>
              <a:gd name="connsiteY0" fmla="*/ 1914 h 9852"/>
              <a:gd name="connsiteX1" fmla="*/ 11780 w 11786"/>
              <a:gd name="connsiteY1" fmla="*/ 0 h 9852"/>
              <a:gd name="connsiteX2" fmla="*/ 11767 w 11786"/>
              <a:gd name="connsiteY2" fmla="*/ 7886 h 9852"/>
              <a:gd name="connsiteX3" fmla="*/ 1449 w 11786"/>
              <a:gd name="connsiteY3" fmla="*/ 8088 h 9852"/>
              <a:gd name="connsiteX4" fmla="*/ 0 w 11786"/>
              <a:gd name="connsiteY4" fmla="*/ 1914 h 9852"/>
              <a:gd name="connsiteX0" fmla="*/ 0 w 10000"/>
              <a:gd name="connsiteY0" fmla="*/ 1943 h 10804"/>
              <a:gd name="connsiteX1" fmla="*/ 9995 w 10000"/>
              <a:gd name="connsiteY1" fmla="*/ 0 h 10804"/>
              <a:gd name="connsiteX2" fmla="*/ 9984 w 10000"/>
              <a:gd name="connsiteY2" fmla="*/ 8004 h 10804"/>
              <a:gd name="connsiteX3" fmla="*/ 1229 w 10000"/>
              <a:gd name="connsiteY3" fmla="*/ 8210 h 10804"/>
              <a:gd name="connsiteX4" fmla="*/ 0 w 10000"/>
              <a:gd name="connsiteY4" fmla="*/ 1943 h 10804"/>
              <a:gd name="connsiteX0" fmla="*/ 0 w 10000"/>
              <a:gd name="connsiteY0" fmla="*/ 1943 h 11029"/>
              <a:gd name="connsiteX1" fmla="*/ 9995 w 10000"/>
              <a:gd name="connsiteY1" fmla="*/ 0 h 11029"/>
              <a:gd name="connsiteX2" fmla="*/ 9984 w 10000"/>
              <a:gd name="connsiteY2" fmla="*/ 8004 h 11029"/>
              <a:gd name="connsiteX3" fmla="*/ 1229 w 10000"/>
              <a:gd name="connsiteY3" fmla="*/ 8210 h 11029"/>
              <a:gd name="connsiteX4" fmla="*/ 0 w 10000"/>
              <a:gd name="connsiteY4" fmla="*/ 1943 h 1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29">
                <a:moveTo>
                  <a:pt x="0" y="1943"/>
                </a:moveTo>
                <a:cubicBezTo>
                  <a:pt x="3279" y="1841"/>
                  <a:pt x="6565" y="2861"/>
                  <a:pt x="9995" y="0"/>
                </a:cubicBezTo>
                <a:cubicBezTo>
                  <a:pt x="10018" y="4269"/>
                  <a:pt x="9961" y="3735"/>
                  <a:pt x="9984" y="8004"/>
                </a:cubicBezTo>
                <a:cubicBezTo>
                  <a:pt x="7112" y="13623"/>
                  <a:pt x="2322" y="10036"/>
                  <a:pt x="1229" y="8210"/>
                </a:cubicBezTo>
                <a:cubicBezTo>
                  <a:pt x="136" y="6384"/>
                  <a:pt x="950" y="5428"/>
                  <a:pt x="0" y="1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122C2BD-32F9-4B1B-9788-35EC4BDFC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9" y="552878"/>
            <a:ext cx="1509989" cy="518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C434C4B5-A294-442A-B4B6-781ECDD6A43A}"/>
              </a:ext>
            </a:extLst>
          </p:cNvPr>
          <p:cNvSpPr/>
          <p:nvPr/>
        </p:nvSpPr>
        <p:spPr>
          <a:xfrm>
            <a:off x="-13291" y="6496493"/>
            <a:ext cx="12218593" cy="3615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www.irojgar.com | irojgarmail@gmail.com | +91 77790 10101| +91 </a:t>
            </a:r>
            <a:r>
              <a:rPr lang="en-US" dirty="0" smtClean="0">
                <a:solidFill>
                  <a:prstClr val="white"/>
                </a:solidFill>
              </a:rPr>
              <a:t>90816 28628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9" name="Rectangle 1"/>
          <p:cNvSpPr/>
          <p:nvPr/>
        </p:nvSpPr>
        <p:spPr>
          <a:xfrm>
            <a:off x="13303" y="1437713"/>
            <a:ext cx="1390494" cy="5058780"/>
          </a:xfrm>
          <a:custGeom>
            <a:avLst/>
            <a:gdLst>
              <a:gd name="connsiteX0" fmla="*/ 0 w 1364737"/>
              <a:gd name="connsiteY0" fmla="*/ 0 h 5058780"/>
              <a:gd name="connsiteX1" fmla="*/ 1364737 w 1364737"/>
              <a:gd name="connsiteY1" fmla="*/ 0 h 5058780"/>
              <a:gd name="connsiteX2" fmla="*/ 1364737 w 1364737"/>
              <a:gd name="connsiteY2" fmla="*/ 5058780 h 5058780"/>
              <a:gd name="connsiteX3" fmla="*/ 0 w 1364737"/>
              <a:gd name="connsiteY3" fmla="*/ 5058780 h 5058780"/>
              <a:gd name="connsiteX4" fmla="*/ 0 w 1364737"/>
              <a:gd name="connsiteY4" fmla="*/ 0 h 5058780"/>
              <a:gd name="connsiteX0" fmla="*/ 0 w 1390494"/>
              <a:gd name="connsiteY0" fmla="*/ 0 h 5058780"/>
              <a:gd name="connsiteX1" fmla="*/ 1364737 w 1390494"/>
              <a:gd name="connsiteY1" fmla="*/ 0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0494" h="5058780">
                <a:moveTo>
                  <a:pt x="0" y="0"/>
                </a:moveTo>
                <a:cubicBezTo>
                  <a:pt x="459205" y="313386"/>
                  <a:pt x="738106" y="794196"/>
                  <a:pt x="1377615" y="940157"/>
                </a:cubicBezTo>
                <a:lnTo>
                  <a:pt x="1390494" y="3835287"/>
                </a:lnTo>
                <a:cubicBezTo>
                  <a:pt x="798207" y="4101450"/>
                  <a:pt x="463498" y="4650949"/>
                  <a:pt x="0" y="50587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black"/>
                </a:solidFill>
              </a:rPr>
              <a:t>Coaching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Placement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Immigration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Co-Working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20" name="Flowchart: Delay 19">
            <a:extLst>
              <a:ext uri="{FF2B5EF4-FFF2-40B4-BE49-F238E27FC236}">
                <a16:creationId xmlns="" xmlns:a16="http://schemas.microsoft.com/office/drawing/2014/main" id="{EFFD0DF3-F639-4742-A2E2-8B904FB253FD}"/>
              </a:ext>
            </a:extLst>
          </p:cNvPr>
          <p:cNvSpPr/>
          <p:nvPr/>
        </p:nvSpPr>
        <p:spPr>
          <a:xfrm>
            <a:off x="-13293" y="12233"/>
            <a:ext cx="1509823" cy="1425480"/>
          </a:xfrm>
          <a:prstGeom prst="flowChartDela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FFB26AEA-3F6E-43D7-83CB-56E6886551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4" y="132353"/>
            <a:ext cx="1082711" cy="113842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91472109-0475-4034-AAFA-473EB0EE382C}"/>
              </a:ext>
            </a:extLst>
          </p:cNvPr>
          <p:cNvCxnSpPr>
            <a:cxnSpLocks/>
          </p:cNvCxnSpPr>
          <p:nvPr/>
        </p:nvCxnSpPr>
        <p:spPr>
          <a:xfrm>
            <a:off x="130581" y="4498516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66C34EB-8580-446F-831B-DF8728325AC2}"/>
              </a:ext>
            </a:extLst>
          </p:cNvPr>
          <p:cNvCxnSpPr>
            <a:cxnSpLocks/>
          </p:cNvCxnSpPr>
          <p:nvPr/>
        </p:nvCxnSpPr>
        <p:spPr>
          <a:xfrm>
            <a:off x="115023" y="3967103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13256E47-DF05-4210-AD3F-6EF7999AEBD7}"/>
              </a:ext>
            </a:extLst>
          </p:cNvPr>
          <p:cNvCxnSpPr>
            <a:cxnSpLocks/>
          </p:cNvCxnSpPr>
          <p:nvPr/>
        </p:nvCxnSpPr>
        <p:spPr>
          <a:xfrm>
            <a:off x="115024" y="3436147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3028013" y="211709"/>
            <a:ext cx="5321508" cy="85962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Cambria" pitchFamily="18" charset="0"/>
              </a:rPr>
              <a:t>Other </a:t>
            </a:r>
            <a:r>
              <a:rPr lang="en-US" sz="2400" b="1" dirty="0">
                <a:solidFill>
                  <a:schemeClr val="bg1"/>
                </a:solidFill>
                <a:latin typeface="Cambria" pitchFamily="18" charset="0"/>
              </a:rPr>
              <a:t>services for Job Providers:</a:t>
            </a:r>
          </a:p>
          <a:p>
            <a:pPr algn="ctr"/>
            <a:endParaRPr lang="en-IN" dirty="0"/>
          </a:p>
        </p:txBody>
      </p:sp>
      <p:sp>
        <p:nvSpPr>
          <p:cNvPr id="14" name="TextBox 13"/>
          <p:cNvSpPr txBox="1"/>
          <p:nvPr/>
        </p:nvSpPr>
        <p:spPr>
          <a:xfrm>
            <a:off x="1637660" y="1469030"/>
            <a:ext cx="8763000" cy="2462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Registration and Placement of Job Seekers.</a:t>
            </a: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SMS Alerts/</a:t>
            </a:r>
            <a:r>
              <a:rPr lang="en-US" sz="22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Whats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app for Candidate </a:t>
            </a: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200" dirty="0">
                <a:solidFill>
                  <a:srgbClr val="FF0000"/>
                </a:solidFill>
                <a:latin typeface="+mn-lt"/>
              </a:rPr>
              <a:t>Staff training.</a:t>
            </a:r>
            <a:endParaRPr lang="en-US" sz="22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200" dirty="0">
                <a:solidFill>
                  <a:srgbClr val="FF0000"/>
                </a:solidFill>
                <a:latin typeface="+mn-lt"/>
              </a:rPr>
              <a:t>Business development ideas.</a:t>
            </a:r>
            <a:endParaRPr lang="en-US" sz="22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HR management.</a:t>
            </a: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</a:rPr>
              <a:t>Job Fair</a:t>
            </a:r>
          </a:p>
          <a:p>
            <a:pPr marL="465138" indent="-465138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Conducting interviews (on behalf of JP)</a:t>
            </a:r>
            <a:endParaRPr lang="en-US" sz="22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7410" name="Picture 2" descr="C:\Users\data10\Downloads\documents\png-transparent-cartoon-illustration-happy-people-other-child-hand-thumbnail-removebg-previ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154" y="2008923"/>
            <a:ext cx="342900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0976835"/>
      </p:ext>
    </p:extLst>
  </p:cSld>
  <p:clrMapOvr>
    <a:masterClrMapping/>
  </p:clrMapOvr>
  <p:transition spd="med" advTm="7000">
    <p:pull dir="r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Scrum Values - Commitment: What it means to the Scrum Roles? | PremierAgi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613" y="2848131"/>
            <a:ext cx="8028476" cy="364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lowchart: Manual Input 3">
            <a:extLst>
              <a:ext uri="{FF2B5EF4-FFF2-40B4-BE49-F238E27FC236}">
                <a16:creationId xmlns="" xmlns:a16="http://schemas.microsoft.com/office/drawing/2014/main" id="{AA5BE789-F2E5-47F5-AEF9-A829ED4C72A2}"/>
              </a:ext>
            </a:extLst>
          </p:cNvPr>
          <p:cNvSpPr/>
          <p:nvPr/>
        </p:nvSpPr>
        <p:spPr>
          <a:xfrm>
            <a:off x="10670064" y="1196346"/>
            <a:ext cx="1509989" cy="46967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9659 w 10000"/>
              <a:gd name="connsiteY2" fmla="*/ 6504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7228"/>
              <a:gd name="connsiteX1" fmla="*/ 10000 w 10000"/>
              <a:gd name="connsiteY1" fmla="*/ 0 h 7228"/>
              <a:gd name="connsiteX2" fmla="*/ 9659 w 10000"/>
              <a:gd name="connsiteY2" fmla="*/ 6504 h 7228"/>
              <a:gd name="connsiteX3" fmla="*/ 68 w 10000"/>
              <a:gd name="connsiteY3" fmla="*/ 7228 h 7228"/>
              <a:gd name="connsiteX4" fmla="*/ 0 w 10000"/>
              <a:gd name="connsiteY4" fmla="*/ 2000 h 7228"/>
              <a:gd name="connsiteX0" fmla="*/ 0 w 9795"/>
              <a:gd name="connsiteY0" fmla="*/ 2702 h 9935"/>
              <a:gd name="connsiteX1" fmla="*/ 9795 w 9795"/>
              <a:gd name="connsiteY1" fmla="*/ 0 h 9935"/>
              <a:gd name="connsiteX2" fmla="*/ 9659 w 9795"/>
              <a:gd name="connsiteY2" fmla="*/ 8933 h 9935"/>
              <a:gd name="connsiteX3" fmla="*/ 68 w 9795"/>
              <a:gd name="connsiteY3" fmla="*/ 9935 h 9935"/>
              <a:gd name="connsiteX4" fmla="*/ 0 w 9795"/>
              <a:gd name="connsiteY4" fmla="*/ 2702 h 9935"/>
              <a:gd name="connsiteX0" fmla="*/ 0 w 10000"/>
              <a:gd name="connsiteY0" fmla="*/ 2720 h 10658"/>
              <a:gd name="connsiteX1" fmla="*/ 10000 w 10000"/>
              <a:gd name="connsiteY1" fmla="*/ 0 h 10658"/>
              <a:gd name="connsiteX2" fmla="*/ 9861 w 10000"/>
              <a:gd name="connsiteY2" fmla="*/ 8991 h 10658"/>
              <a:gd name="connsiteX3" fmla="*/ 695 w 10000"/>
              <a:gd name="connsiteY3" fmla="*/ 10658 h 10658"/>
              <a:gd name="connsiteX4" fmla="*/ 0 w 10000"/>
              <a:gd name="connsiteY4" fmla="*/ 2720 h 10658"/>
              <a:gd name="connsiteX0" fmla="*/ 768 w 9306"/>
              <a:gd name="connsiteY0" fmla="*/ 2391 h 10658"/>
              <a:gd name="connsiteX1" fmla="*/ 9306 w 9306"/>
              <a:gd name="connsiteY1" fmla="*/ 0 h 10658"/>
              <a:gd name="connsiteX2" fmla="*/ 9167 w 9306"/>
              <a:gd name="connsiteY2" fmla="*/ 8991 h 10658"/>
              <a:gd name="connsiteX3" fmla="*/ 1 w 9306"/>
              <a:gd name="connsiteY3" fmla="*/ 10658 h 10658"/>
              <a:gd name="connsiteX4" fmla="*/ 768 w 9306"/>
              <a:gd name="connsiteY4" fmla="*/ 2391 h 10658"/>
              <a:gd name="connsiteX0" fmla="*/ 824 w 9999"/>
              <a:gd name="connsiteY0" fmla="*/ 2243 h 10000"/>
              <a:gd name="connsiteX1" fmla="*/ 9999 w 9999"/>
              <a:gd name="connsiteY1" fmla="*/ 0 h 10000"/>
              <a:gd name="connsiteX2" fmla="*/ 9850 w 9999"/>
              <a:gd name="connsiteY2" fmla="*/ 8436 h 10000"/>
              <a:gd name="connsiteX3" fmla="*/ 0 w 9999"/>
              <a:gd name="connsiteY3" fmla="*/ 10000 h 10000"/>
              <a:gd name="connsiteX4" fmla="*/ 824 w 9999"/>
              <a:gd name="connsiteY4" fmla="*/ 2243 h 10000"/>
              <a:gd name="connsiteX0" fmla="*/ 824 w 10374"/>
              <a:gd name="connsiteY0" fmla="*/ 83 h 7840"/>
              <a:gd name="connsiteX1" fmla="*/ 10374 w 10374"/>
              <a:gd name="connsiteY1" fmla="*/ 0 h 7840"/>
              <a:gd name="connsiteX2" fmla="*/ 9851 w 10374"/>
              <a:gd name="connsiteY2" fmla="*/ 6276 h 7840"/>
              <a:gd name="connsiteX3" fmla="*/ 0 w 10374"/>
              <a:gd name="connsiteY3" fmla="*/ 7840 h 7840"/>
              <a:gd name="connsiteX4" fmla="*/ 824 w 10374"/>
              <a:gd name="connsiteY4" fmla="*/ 83 h 7840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289 w 9495"/>
              <a:gd name="connsiteY0" fmla="*/ 106 h 10237"/>
              <a:gd name="connsiteX1" fmla="*/ 9495 w 9495"/>
              <a:gd name="connsiteY1" fmla="*/ 0 h 10237"/>
              <a:gd name="connsiteX2" fmla="*/ 9424 w 9495"/>
              <a:gd name="connsiteY2" fmla="*/ 10157 h 10237"/>
              <a:gd name="connsiteX3" fmla="*/ 0 w 9495"/>
              <a:gd name="connsiteY3" fmla="*/ 10236 h 10237"/>
              <a:gd name="connsiteX4" fmla="*/ 289 w 9495"/>
              <a:gd name="connsiteY4" fmla="*/ 106 h 10237"/>
              <a:gd name="connsiteX0" fmla="*/ 304 w 9946"/>
              <a:gd name="connsiteY0" fmla="*/ 694 h 10590"/>
              <a:gd name="connsiteX1" fmla="*/ 9696 w 9946"/>
              <a:gd name="connsiteY1" fmla="*/ 0 h 10590"/>
              <a:gd name="connsiteX2" fmla="*/ 9925 w 9946"/>
              <a:gd name="connsiteY2" fmla="*/ 10512 h 10590"/>
              <a:gd name="connsiteX3" fmla="*/ 0 w 9946"/>
              <a:gd name="connsiteY3" fmla="*/ 10589 h 10590"/>
              <a:gd name="connsiteX4" fmla="*/ 304 w 9946"/>
              <a:gd name="connsiteY4" fmla="*/ 694 h 1059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4"/>
              <a:gd name="connsiteX1" fmla="*/ 9749 w 10000"/>
              <a:gd name="connsiteY1" fmla="*/ 0 h 10004"/>
              <a:gd name="connsiteX2" fmla="*/ 9979 w 10000"/>
              <a:gd name="connsiteY2" fmla="*/ 9926 h 10004"/>
              <a:gd name="connsiteX3" fmla="*/ 0 w 10000"/>
              <a:gd name="connsiteY3" fmla="*/ 9999 h 10004"/>
              <a:gd name="connsiteX4" fmla="*/ 306 w 10000"/>
              <a:gd name="connsiteY4" fmla="*/ 655 h 10004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54"/>
              <a:gd name="connsiteY0" fmla="*/ 655 h 10185"/>
              <a:gd name="connsiteX1" fmla="*/ 10054 w 10054"/>
              <a:gd name="connsiteY1" fmla="*/ 0 h 10185"/>
              <a:gd name="connsiteX2" fmla="*/ 9979 w 10054"/>
              <a:gd name="connsiteY2" fmla="*/ 9926 h 10185"/>
              <a:gd name="connsiteX3" fmla="*/ 0 w 10054"/>
              <a:gd name="connsiteY3" fmla="*/ 9999 h 10185"/>
              <a:gd name="connsiteX4" fmla="*/ 306 w 10054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109 w 12858"/>
              <a:gd name="connsiteY0" fmla="*/ 510 h 10088"/>
              <a:gd name="connsiteX1" fmla="*/ 12679 w 12858"/>
              <a:gd name="connsiteY1" fmla="*/ 0 h 10088"/>
              <a:gd name="connsiteX2" fmla="*/ 12833 w 12858"/>
              <a:gd name="connsiteY2" fmla="*/ 9829 h 10088"/>
              <a:gd name="connsiteX3" fmla="*/ 2625 w 12858"/>
              <a:gd name="connsiteY3" fmla="*/ 9902 h 10088"/>
              <a:gd name="connsiteX4" fmla="*/ 109 w 12858"/>
              <a:gd name="connsiteY4" fmla="*/ 510 h 10088"/>
              <a:gd name="connsiteX0" fmla="*/ 89 w 12838"/>
              <a:gd name="connsiteY0" fmla="*/ 510 h 10088"/>
              <a:gd name="connsiteX1" fmla="*/ 12659 w 12838"/>
              <a:gd name="connsiteY1" fmla="*/ 0 h 10088"/>
              <a:gd name="connsiteX2" fmla="*/ 12813 w 12838"/>
              <a:gd name="connsiteY2" fmla="*/ 9829 h 10088"/>
              <a:gd name="connsiteX3" fmla="*/ 4411 w 12838"/>
              <a:gd name="connsiteY3" fmla="*/ 9902 h 10088"/>
              <a:gd name="connsiteX4" fmla="*/ 89 w 12838"/>
              <a:gd name="connsiteY4" fmla="*/ 510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406 w 18000"/>
              <a:gd name="connsiteY0" fmla="*/ 0 h 10474"/>
              <a:gd name="connsiteX1" fmla="*/ 17821 w 18000"/>
              <a:gd name="connsiteY1" fmla="*/ 386 h 10474"/>
              <a:gd name="connsiteX2" fmla="*/ 17975 w 18000"/>
              <a:gd name="connsiteY2" fmla="*/ 10215 h 10474"/>
              <a:gd name="connsiteX3" fmla="*/ 9573 w 18000"/>
              <a:gd name="connsiteY3" fmla="*/ 10288 h 10474"/>
              <a:gd name="connsiteX4" fmla="*/ 406 w 18000"/>
              <a:gd name="connsiteY4" fmla="*/ 0 h 10474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698"/>
              <a:gd name="connsiteX1" fmla="*/ 18414 w 18414"/>
              <a:gd name="connsiteY1" fmla="*/ 0 h 10698"/>
              <a:gd name="connsiteX2" fmla="*/ 18125 w 18414"/>
              <a:gd name="connsiteY2" fmla="*/ 10458 h 10698"/>
              <a:gd name="connsiteX3" fmla="*/ 9723 w 18414"/>
              <a:gd name="connsiteY3" fmla="*/ 10531 h 10698"/>
              <a:gd name="connsiteX4" fmla="*/ 9433 w 18414"/>
              <a:gd name="connsiteY4" fmla="*/ 2518 h 10698"/>
              <a:gd name="connsiteX5" fmla="*/ 556 w 18414"/>
              <a:gd name="connsiteY5" fmla="*/ 243 h 10698"/>
              <a:gd name="connsiteX0" fmla="*/ 556 w 18414"/>
              <a:gd name="connsiteY0" fmla="*/ 243 h 10531"/>
              <a:gd name="connsiteX1" fmla="*/ 18414 w 18414"/>
              <a:gd name="connsiteY1" fmla="*/ 0 h 10531"/>
              <a:gd name="connsiteX2" fmla="*/ 18125 w 18414"/>
              <a:gd name="connsiteY2" fmla="*/ 10458 h 10531"/>
              <a:gd name="connsiteX3" fmla="*/ 9723 w 18414"/>
              <a:gd name="connsiteY3" fmla="*/ 10531 h 10531"/>
              <a:gd name="connsiteX4" fmla="*/ 9433 w 18414"/>
              <a:gd name="connsiteY4" fmla="*/ 2518 h 10531"/>
              <a:gd name="connsiteX5" fmla="*/ 556 w 18414"/>
              <a:gd name="connsiteY5" fmla="*/ 243 h 10531"/>
              <a:gd name="connsiteX0" fmla="*/ 556 w 18414"/>
              <a:gd name="connsiteY0" fmla="*/ 243 h 10623"/>
              <a:gd name="connsiteX1" fmla="*/ 18414 w 18414"/>
              <a:gd name="connsiteY1" fmla="*/ 0 h 10623"/>
              <a:gd name="connsiteX2" fmla="*/ 18125 w 18414"/>
              <a:gd name="connsiteY2" fmla="*/ 10458 h 10623"/>
              <a:gd name="connsiteX3" fmla="*/ 9723 w 18414"/>
              <a:gd name="connsiteY3" fmla="*/ 10531 h 10623"/>
              <a:gd name="connsiteX4" fmla="*/ 9433 w 18414"/>
              <a:gd name="connsiteY4" fmla="*/ 2518 h 10623"/>
              <a:gd name="connsiteX5" fmla="*/ 556 w 18414"/>
              <a:gd name="connsiteY5" fmla="*/ 243 h 10623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71 w 18429"/>
              <a:gd name="connsiteY0" fmla="*/ 243 h 10694"/>
              <a:gd name="connsiteX1" fmla="*/ 18429 w 18429"/>
              <a:gd name="connsiteY1" fmla="*/ 0 h 10694"/>
              <a:gd name="connsiteX2" fmla="*/ 18140 w 18429"/>
              <a:gd name="connsiteY2" fmla="*/ 10458 h 10694"/>
              <a:gd name="connsiteX3" fmla="*/ 10846 w 18429"/>
              <a:gd name="connsiteY3" fmla="*/ 10531 h 10694"/>
              <a:gd name="connsiteX4" fmla="*/ 9116 w 18429"/>
              <a:gd name="connsiteY4" fmla="*/ 2445 h 10694"/>
              <a:gd name="connsiteX5" fmla="*/ 571 w 18429"/>
              <a:gd name="connsiteY5" fmla="*/ 243 h 10694"/>
              <a:gd name="connsiteX0" fmla="*/ 591 w 18449"/>
              <a:gd name="connsiteY0" fmla="*/ 243 h 10694"/>
              <a:gd name="connsiteX1" fmla="*/ 18449 w 18449"/>
              <a:gd name="connsiteY1" fmla="*/ 0 h 10694"/>
              <a:gd name="connsiteX2" fmla="*/ 18160 w 18449"/>
              <a:gd name="connsiteY2" fmla="*/ 10458 h 10694"/>
              <a:gd name="connsiteX3" fmla="*/ 10866 w 18449"/>
              <a:gd name="connsiteY3" fmla="*/ 10531 h 10694"/>
              <a:gd name="connsiteX4" fmla="*/ 9136 w 18449"/>
              <a:gd name="connsiteY4" fmla="*/ 2445 h 10694"/>
              <a:gd name="connsiteX5" fmla="*/ 591 w 18449"/>
              <a:gd name="connsiteY5" fmla="*/ 243 h 10694"/>
              <a:gd name="connsiteX0" fmla="*/ 694 w 18552"/>
              <a:gd name="connsiteY0" fmla="*/ 243 h 10694"/>
              <a:gd name="connsiteX1" fmla="*/ 18552 w 18552"/>
              <a:gd name="connsiteY1" fmla="*/ 0 h 10694"/>
              <a:gd name="connsiteX2" fmla="*/ 18263 w 18552"/>
              <a:gd name="connsiteY2" fmla="*/ 10458 h 10694"/>
              <a:gd name="connsiteX3" fmla="*/ 10969 w 18552"/>
              <a:gd name="connsiteY3" fmla="*/ 10531 h 10694"/>
              <a:gd name="connsiteX4" fmla="*/ 9239 w 18552"/>
              <a:gd name="connsiteY4" fmla="*/ 2445 h 10694"/>
              <a:gd name="connsiteX5" fmla="*/ 694 w 18552"/>
              <a:gd name="connsiteY5" fmla="*/ 243 h 10694"/>
              <a:gd name="connsiteX0" fmla="*/ 582 w 18440"/>
              <a:gd name="connsiteY0" fmla="*/ 243 h 10694"/>
              <a:gd name="connsiteX1" fmla="*/ 18440 w 18440"/>
              <a:gd name="connsiteY1" fmla="*/ 0 h 10694"/>
              <a:gd name="connsiteX2" fmla="*/ 18151 w 18440"/>
              <a:gd name="connsiteY2" fmla="*/ 10458 h 10694"/>
              <a:gd name="connsiteX3" fmla="*/ 10857 w 18440"/>
              <a:gd name="connsiteY3" fmla="*/ 10531 h 10694"/>
              <a:gd name="connsiteX4" fmla="*/ 9127 w 18440"/>
              <a:gd name="connsiteY4" fmla="*/ 2445 h 10694"/>
              <a:gd name="connsiteX5" fmla="*/ 582 w 18440"/>
              <a:gd name="connsiteY5" fmla="*/ 243 h 10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0" h="10694">
                <a:moveTo>
                  <a:pt x="582" y="243"/>
                </a:moveTo>
                <a:cubicBezTo>
                  <a:pt x="4142" y="606"/>
                  <a:pt x="13581" y="993"/>
                  <a:pt x="18440" y="0"/>
                </a:cubicBezTo>
                <a:cubicBezTo>
                  <a:pt x="18313" y="3333"/>
                  <a:pt x="18279" y="7126"/>
                  <a:pt x="18151" y="10458"/>
                </a:cubicBezTo>
                <a:cubicBezTo>
                  <a:pt x="15350" y="10797"/>
                  <a:pt x="13547" y="10725"/>
                  <a:pt x="10857" y="10531"/>
                </a:cubicBezTo>
                <a:cubicBezTo>
                  <a:pt x="11292" y="8155"/>
                  <a:pt x="10655" y="4160"/>
                  <a:pt x="9127" y="2445"/>
                </a:cubicBezTo>
                <a:cubicBezTo>
                  <a:pt x="7377" y="876"/>
                  <a:pt x="-2466" y="530"/>
                  <a:pt x="582" y="243"/>
                </a:cubicBezTo>
                <a:close/>
              </a:path>
            </a:pathLst>
          </a:custGeom>
          <a:solidFill>
            <a:srgbClr val="3966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FE5B780-BCC7-4141-AA69-9F8B00602631}"/>
              </a:ext>
            </a:extLst>
          </p:cNvPr>
          <p:cNvSpPr txBox="1"/>
          <p:nvPr/>
        </p:nvSpPr>
        <p:spPr>
          <a:xfrm>
            <a:off x="11621386" y="1945758"/>
            <a:ext cx="382772" cy="3838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JOBS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FOR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JANTA</a:t>
            </a:r>
            <a:endParaRPr lang="en-IN" sz="2000" b="1" dirty="0">
              <a:solidFill>
                <a:prstClr val="white"/>
              </a:solidFill>
              <a:latin typeface="Aileron Heavy" panose="00000A00000000000000" pitchFamily="50" charset="0"/>
            </a:endParaRPr>
          </a:p>
        </p:txBody>
      </p:sp>
      <p:sp>
        <p:nvSpPr>
          <p:cNvPr id="8" name="Flowchart: Manual Operation 7">
            <a:extLst>
              <a:ext uri="{FF2B5EF4-FFF2-40B4-BE49-F238E27FC236}">
                <a16:creationId xmlns="" xmlns:a16="http://schemas.microsoft.com/office/drawing/2014/main" id="{F6A25CFE-8A0E-47AC-A342-F393F7EFFC45}"/>
              </a:ext>
            </a:extLst>
          </p:cNvPr>
          <p:cNvSpPr/>
          <p:nvPr/>
        </p:nvSpPr>
        <p:spPr>
          <a:xfrm>
            <a:off x="10142089" y="211709"/>
            <a:ext cx="2049911" cy="11477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626"/>
              <a:gd name="connsiteX1" fmla="*/ 10000 w 10000"/>
              <a:gd name="connsiteY1" fmla="*/ 0 h 10626"/>
              <a:gd name="connsiteX2" fmla="*/ 8000 w 10000"/>
              <a:gd name="connsiteY2" fmla="*/ 10000 h 10626"/>
              <a:gd name="connsiteX3" fmla="*/ 2000 w 10000"/>
              <a:gd name="connsiteY3" fmla="*/ 10000 h 10626"/>
              <a:gd name="connsiteX4" fmla="*/ 0 w 10000"/>
              <a:gd name="connsiteY4" fmla="*/ 0 h 10626"/>
              <a:gd name="connsiteX0" fmla="*/ 0 w 10000"/>
              <a:gd name="connsiteY0" fmla="*/ 0 h 11094"/>
              <a:gd name="connsiteX1" fmla="*/ 10000 w 10000"/>
              <a:gd name="connsiteY1" fmla="*/ 0 h 11094"/>
              <a:gd name="connsiteX2" fmla="*/ 8000 w 10000"/>
              <a:gd name="connsiteY2" fmla="*/ 10000 h 11094"/>
              <a:gd name="connsiteX3" fmla="*/ 2000 w 10000"/>
              <a:gd name="connsiteY3" fmla="*/ 10000 h 11094"/>
              <a:gd name="connsiteX4" fmla="*/ 0 w 10000"/>
              <a:gd name="connsiteY4" fmla="*/ 0 h 11094"/>
              <a:gd name="connsiteX0" fmla="*/ 0 w 10744"/>
              <a:gd name="connsiteY0" fmla="*/ 0 h 11047"/>
              <a:gd name="connsiteX1" fmla="*/ 10000 w 10744"/>
              <a:gd name="connsiteY1" fmla="*/ 0 h 11047"/>
              <a:gd name="connsiteX2" fmla="*/ 10744 w 10744"/>
              <a:gd name="connsiteY2" fmla="*/ 9899 h 11047"/>
              <a:gd name="connsiteX3" fmla="*/ 2000 w 10744"/>
              <a:gd name="connsiteY3" fmla="*/ 10000 h 11047"/>
              <a:gd name="connsiteX4" fmla="*/ 0 w 10744"/>
              <a:gd name="connsiteY4" fmla="*/ 0 h 11047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937 w 11681"/>
              <a:gd name="connsiteY0" fmla="*/ 2718 h 13765"/>
              <a:gd name="connsiteX1" fmla="*/ 11599 w 11681"/>
              <a:gd name="connsiteY1" fmla="*/ 0 h 13765"/>
              <a:gd name="connsiteX2" fmla="*/ 11681 w 11681"/>
              <a:gd name="connsiteY2" fmla="*/ 12617 h 13765"/>
              <a:gd name="connsiteX3" fmla="*/ 2937 w 11681"/>
              <a:gd name="connsiteY3" fmla="*/ 12718 h 13765"/>
              <a:gd name="connsiteX4" fmla="*/ 937 w 11681"/>
              <a:gd name="connsiteY4" fmla="*/ 2718 h 13765"/>
              <a:gd name="connsiteX0" fmla="*/ 1100 w 11844"/>
              <a:gd name="connsiteY0" fmla="*/ 2718 h 13765"/>
              <a:gd name="connsiteX1" fmla="*/ 11762 w 11844"/>
              <a:gd name="connsiteY1" fmla="*/ 0 h 13765"/>
              <a:gd name="connsiteX2" fmla="*/ 11844 w 11844"/>
              <a:gd name="connsiteY2" fmla="*/ 12617 h 13765"/>
              <a:gd name="connsiteX3" fmla="*/ 3100 w 11844"/>
              <a:gd name="connsiteY3" fmla="*/ 12718 h 13765"/>
              <a:gd name="connsiteX4" fmla="*/ 1100 w 11844"/>
              <a:gd name="connsiteY4" fmla="*/ 2718 h 13765"/>
              <a:gd name="connsiteX0" fmla="*/ 1100 w 12330"/>
              <a:gd name="connsiteY0" fmla="*/ 2819 h 13866"/>
              <a:gd name="connsiteX1" fmla="*/ 12330 w 12330"/>
              <a:gd name="connsiteY1" fmla="*/ 0 h 13866"/>
              <a:gd name="connsiteX2" fmla="*/ 11844 w 12330"/>
              <a:gd name="connsiteY2" fmla="*/ 12718 h 13866"/>
              <a:gd name="connsiteX3" fmla="*/ 3100 w 12330"/>
              <a:gd name="connsiteY3" fmla="*/ 12819 h 13866"/>
              <a:gd name="connsiteX4" fmla="*/ 1100 w 12330"/>
              <a:gd name="connsiteY4" fmla="*/ 2819 h 13866"/>
              <a:gd name="connsiteX0" fmla="*/ 1100 w 12336"/>
              <a:gd name="connsiteY0" fmla="*/ 2819 h 13820"/>
              <a:gd name="connsiteX1" fmla="*/ 12330 w 12336"/>
              <a:gd name="connsiteY1" fmla="*/ 0 h 13820"/>
              <a:gd name="connsiteX2" fmla="*/ 12317 w 12336"/>
              <a:gd name="connsiteY2" fmla="*/ 12617 h 13820"/>
              <a:gd name="connsiteX3" fmla="*/ 3100 w 12336"/>
              <a:gd name="connsiteY3" fmla="*/ 12819 h 13820"/>
              <a:gd name="connsiteX4" fmla="*/ 1100 w 12336"/>
              <a:gd name="connsiteY4" fmla="*/ 2819 h 13820"/>
              <a:gd name="connsiteX0" fmla="*/ 1100 w 12336"/>
              <a:gd name="connsiteY0" fmla="*/ 2819 h 15559"/>
              <a:gd name="connsiteX1" fmla="*/ 12330 w 12336"/>
              <a:gd name="connsiteY1" fmla="*/ 0 h 15559"/>
              <a:gd name="connsiteX2" fmla="*/ 12317 w 12336"/>
              <a:gd name="connsiteY2" fmla="*/ 12617 h 15559"/>
              <a:gd name="connsiteX3" fmla="*/ 3100 w 12336"/>
              <a:gd name="connsiteY3" fmla="*/ 12819 h 15559"/>
              <a:gd name="connsiteX4" fmla="*/ 1100 w 12336"/>
              <a:gd name="connsiteY4" fmla="*/ 2819 h 15559"/>
              <a:gd name="connsiteX0" fmla="*/ 1189 w 12425"/>
              <a:gd name="connsiteY0" fmla="*/ 2819 h 15559"/>
              <a:gd name="connsiteX1" fmla="*/ 12419 w 12425"/>
              <a:gd name="connsiteY1" fmla="*/ 0 h 15559"/>
              <a:gd name="connsiteX2" fmla="*/ 12406 w 12425"/>
              <a:gd name="connsiteY2" fmla="*/ 12617 h 15559"/>
              <a:gd name="connsiteX3" fmla="*/ 3189 w 12425"/>
              <a:gd name="connsiteY3" fmla="*/ 12819 h 15559"/>
              <a:gd name="connsiteX4" fmla="*/ 1189 w 12425"/>
              <a:gd name="connsiteY4" fmla="*/ 2819 h 15559"/>
              <a:gd name="connsiteX0" fmla="*/ 1189 w 12425"/>
              <a:gd name="connsiteY0" fmla="*/ 2819 h 15587"/>
              <a:gd name="connsiteX1" fmla="*/ 12419 w 12425"/>
              <a:gd name="connsiteY1" fmla="*/ 0 h 15587"/>
              <a:gd name="connsiteX2" fmla="*/ 12406 w 12425"/>
              <a:gd name="connsiteY2" fmla="*/ 12617 h 15587"/>
              <a:gd name="connsiteX3" fmla="*/ 3189 w 12425"/>
              <a:gd name="connsiteY3" fmla="*/ 12819 h 15587"/>
              <a:gd name="connsiteX4" fmla="*/ 1189 w 12425"/>
              <a:gd name="connsiteY4" fmla="*/ 2819 h 15587"/>
              <a:gd name="connsiteX0" fmla="*/ 1171 w 12407"/>
              <a:gd name="connsiteY0" fmla="*/ 2819 h 15587"/>
              <a:gd name="connsiteX1" fmla="*/ 12401 w 12407"/>
              <a:gd name="connsiteY1" fmla="*/ 0 h 15587"/>
              <a:gd name="connsiteX2" fmla="*/ 12388 w 12407"/>
              <a:gd name="connsiteY2" fmla="*/ 12617 h 15587"/>
              <a:gd name="connsiteX3" fmla="*/ 3171 w 12407"/>
              <a:gd name="connsiteY3" fmla="*/ 12819 h 15587"/>
              <a:gd name="connsiteX4" fmla="*/ 1171 w 12407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266"/>
              <a:gd name="connsiteX1" fmla="*/ 11409 w 11415"/>
              <a:gd name="connsiteY1" fmla="*/ 0 h 15266"/>
              <a:gd name="connsiteX2" fmla="*/ 11396 w 11415"/>
              <a:gd name="connsiteY2" fmla="*/ 12114 h 15266"/>
              <a:gd name="connsiteX3" fmla="*/ 2179 w 11415"/>
              <a:gd name="connsiteY3" fmla="*/ 12819 h 15266"/>
              <a:gd name="connsiteX4" fmla="*/ 179 w 11415"/>
              <a:gd name="connsiteY4" fmla="*/ 2819 h 15266"/>
              <a:gd name="connsiteX0" fmla="*/ 209 w 11445"/>
              <a:gd name="connsiteY0" fmla="*/ 2819 h 14638"/>
              <a:gd name="connsiteX1" fmla="*/ 11439 w 11445"/>
              <a:gd name="connsiteY1" fmla="*/ 0 h 14638"/>
              <a:gd name="connsiteX2" fmla="*/ 11426 w 11445"/>
              <a:gd name="connsiteY2" fmla="*/ 12114 h 14638"/>
              <a:gd name="connsiteX3" fmla="*/ 2026 w 11445"/>
              <a:gd name="connsiteY3" fmla="*/ 10806 h 14638"/>
              <a:gd name="connsiteX4" fmla="*/ 209 w 11445"/>
              <a:gd name="connsiteY4" fmla="*/ 2819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823"/>
              <a:gd name="connsiteX1" fmla="*/ 11859 w 11865"/>
              <a:gd name="connsiteY1" fmla="*/ 0 h 14823"/>
              <a:gd name="connsiteX2" fmla="*/ 11846 w 11865"/>
              <a:gd name="connsiteY2" fmla="*/ 12114 h 14823"/>
              <a:gd name="connsiteX3" fmla="*/ 2446 w 11865"/>
              <a:gd name="connsiteY3" fmla="*/ 10806 h 14823"/>
              <a:gd name="connsiteX4" fmla="*/ 140 w 11865"/>
              <a:gd name="connsiteY4" fmla="*/ 504 h 14823"/>
              <a:gd name="connsiteX0" fmla="*/ 140 w 11865"/>
              <a:gd name="connsiteY0" fmla="*/ 504 h 15493"/>
              <a:gd name="connsiteX1" fmla="*/ 11859 w 11865"/>
              <a:gd name="connsiteY1" fmla="*/ 0 h 15493"/>
              <a:gd name="connsiteX2" fmla="*/ 11846 w 11865"/>
              <a:gd name="connsiteY2" fmla="*/ 12114 h 15493"/>
              <a:gd name="connsiteX3" fmla="*/ 2446 w 11865"/>
              <a:gd name="connsiteY3" fmla="*/ 10806 h 15493"/>
              <a:gd name="connsiteX4" fmla="*/ 140 w 11865"/>
              <a:gd name="connsiteY4" fmla="*/ 504 h 15493"/>
              <a:gd name="connsiteX0" fmla="*/ 135 w 11860"/>
              <a:gd name="connsiteY0" fmla="*/ 504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504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264 w 11989"/>
              <a:gd name="connsiteY0" fmla="*/ 101 h 15383"/>
              <a:gd name="connsiteX1" fmla="*/ 11983 w 11989"/>
              <a:gd name="connsiteY1" fmla="*/ 0 h 15383"/>
              <a:gd name="connsiteX2" fmla="*/ 11970 w 11989"/>
              <a:gd name="connsiteY2" fmla="*/ 12114 h 15383"/>
              <a:gd name="connsiteX3" fmla="*/ 1836 w 11989"/>
              <a:gd name="connsiteY3" fmla="*/ 10403 h 15383"/>
              <a:gd name="connsiteX4" fmla="*/ 264 w 11989"/>
              <a:gd name="connsiteY4" fmla="*/ 101 h 15383"/>
              <a:gd name="connsiteX0" fmla="*/ 169 w 11894"/>
              <a:gd name="connsiteY0" fmla="*/ 101 h 15383"/>
              <a:gd name="connsiteX1" fmla="*/ 11888 w 11894"/>
              <a:gd name="connsiteY1" fmla="*/ 0 h 15383"/>
              <a:gd name="connsiteX2" fmla="*/ 11875 w 11894"/>
              <a:gd name="connsiteY2" fmla="*/ 12114 h 15383"/>
              <a:gd name="connsiteX3" fmla="*/ 1741 w 11894"/>
              <a:gd name="connsiteY3" fmla="*/ 10403 h 15383"/>
              <a:gd name="connsiteX4" fmla="*/ 169 w 11894"/>
              <a:gd name="connsiteY4" fmla="*/ 101 h 15383"/>
              <a:gd name="connsiteX0" fmla="*/ 169 w 11894"/>
              <a:gd name="connsiteY0" fmla="*/ 101 h 15499"/>
              <a:gd name="connsiteX1" fmla="*/ 11888 w 11894"/>
              <a:gd name="connsiteY1" fmla="*/ 0 h 15499"/>
              <a:gd name="connsiteX2" fmla="*/ 11875 w 11894"/>
              <a:gd name="connsiteY2" fmla="*/ 12114 h 15499"/>
              <a:gd name="connsiteX3" fmla="*/ 1741 w 11894"/>
              <a:gd name="connsiteY3" fmla="*/ 10403 h 15499"/>
              <a:gd name="connsiteX4" fmla="*/ 169 w 11894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50 w 11975"/>
              <a:gd name="connsiteY0" fmla="*/ 101 h 15288"/>
              <a:gd name="connsiteX1" fmla="*/ 11969 w 11975"/>
              <a:gd name="connsiteY1" fmla="*/ 0 h 15288"/>
              <a:gd name="connsiteX2" fmla="*/ 11956 w 11975"/>
              <a:gd name="connsiteY2" fmla="*/ 12114 h 15288"/>
              <a:gd name="connsiteX3" fmla="*/ 1883 w 11975"/>
              <a:gd name="connsiteY3" fmla="*/ 9598 h 15288"/>
              <a:gd name="connsiteX4" fmla="*/ 250 w 11975"/>
              <a:gd name="connsiteY4" fmla="*/ 101 h 15288"/>
              <a:gd name="connsiteX0" fmla="*/ 250 w 11975"/>
              <a:gd name="connsiteY0" fmla="*/ 101 h 15537"/>
              <a:gd name="connsiteX1" fmla="*/ 11969 w 11975"/>
              <a:gd name="connsiteY1" fmla="*/ 0 h 15537"/>
              <a:gd name="connsiteX2" fmla="*/ 11956 w 11975"/>
              <a:gd name="connsiteY2" fmla="*/ 12114 h 15537"/>
              <a:gd name="connsiteX3" fmla="*/ 1883 w 11975"/>
              <a:gd name="connsiteY3" fmla="*/ 9598 h 15537"/>
              <a:gd name="connsiteX4" fmla="*/ 250 w 11975"/>
              <a:gd name="connsiteY4" fmla="*/ 101 h 15537"/>
              <a:gd name="connsiteX0" fmla="*/ 250 w 11975"/>
              <a:gd name="connsiteY0" fmla="*/ 101 h 14629"/>
              <a:gd name="connsiteX1" fmla="*/ 11969 w 11975"/>
              <a:gd name="connsiteY1" fmla="*/ 0 h 14629"/>
              <a:gd name="connsiteX2" fmla="*/ 11956 w 11975"/>
              <a:gd name="connsiteY2" fmla="*/ 10805 h 14629"/>
              <a:gd name="connsiteX3" fmla="*/ 1883 w 11975"/>
              <a:gd name="connsiteY3" fmla="*/ 9598 h 14629"/>
              <a:gd name="connsiteX4" fmla="*/ 250 w 11975"/>
              <a:gd name="connsiteY4" fmla="*/ 101 h 14629"/>
              <a:gd name="connsiteX0" fmla="*/ 250 w 11975"/>
              <a:gd name="connsiteY0" fmla="*/ 101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101 h 15377"/>
              <a:gd name="connsiteX0" fmla="*/ 250 w 11975"/>
              <a:gd name="connsiteY0" fmla="*/ 2014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2014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73 w 12059"/>
              <a:gd name="connsiteY0" fmla="*/ 4229 h 15377"/>
              <a:gd name="connsiteX1" fmla="*/ 12053 w 12059"/>
              <a:gd name="connsiteY1" fmla="*/ 0 h 15377"/>
              <a:gd name="connsiteX2" fmla="*/ 12040 w 12059"/>
              <a:gd name="connsiteY2" fmla="*/ 10805 h 15377"/>
              <a:gd name="connsiteX3" fmla="*/ 1967 w 12059"/>
              <a:gd name="connsiteY3" fmla="*/ 9598 h 15377"/>
              <a:gd name="connsiteX4" fmla="*/ 273 w 12059"/>
              <a:gd name="connsiteY4" fmla="*/ 4229 h 15377"/>
              <a:gd name="connsiteX0" fmla="*/ 244 w 12030"/>
              <a:gd name="connsiteY0" fmla="*/ 4229 h 15722"/>
              <a:gd name="connsiteX1" fmla="*/ 12024 w 12030"/>
              <a:gd name="connsiteY1" fmla="*/ 0 h 15722"/>
              <a:gd name="connsiteX2" fmla="*/ 12011 w 12030"/>
              <a:gd name="connsiteY2" fmla="*/ 10805 h 15722"/>
              <a:gd name="connsiteX3" fmla="*/ 2060 w 12030"/>
              <a:gd name="connsiteY3" fmla="*/ 10605 h 15722"/>
              <a:gd name="connsiteX4" fmla="*/ 244 w 12030"/>
              <a:gd name="connsiteY4" fmla="*/ 4229 h 15722"/>
              <a:gd name="connsiteX0" fmla="*/ 244 w 12030"/>
              <a:gd name="connsiteY0" fmla="*/ 4229 h 15140"/>
              <a:gd name="connsiteX1" fmla="*/ 12024 w 12030"/>
              <a:gd name="connsiteY1" fmla="*/ 0 h 15140"/>
              <a:gd name="connsiteX2" fmla="*/ 12011 w 12030"/>
              <a:gd name="connsiteY2" fmla="*/ 10805 h 15140"/>
              <a:gd name="connsiteX3" fmla="*/ 2060 w 12030"/>
              <a:gd name="connsiteY3" fmla="*/ 10605 h 15140"/>
              <a:gd name="connsiteX4" fmla="*/ 244 w 12030"/>
              <a:gd name="connsiteY4" fmla="*/ 4229 h 15140"/>
              <a:gd name="connsiteX0" fmla="*/ 244 w 12030"/>
              <a:gd name="connsiteY0" fmla="*/ 4229 h 12766"/>
              <a:gd name="connsiteX1" fmla="*/ 12024 w 12030"/>
              <a:gd name="connsiteY1" fmla="*/ 0 h 12766"/>
              <a:gd name="connsiteX2" fmla="*/ 12011 w 12030"/>
              <a:gd name="connsiteY2" fmla="*/ 10805 h 12766"/>
              <a:gd name="connsiteX3" fmla="*/ 2060 w 12030"/>
              <a:gd name="connsiteY3" fmla="*/ 10605 h 12766"/>
              <a:gd name="connsiteX4" fmla="*/ 244 w 12030"/>
              <a:gd name="connsiteY4" fmla="*/ 4229 h 12766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275"/>
              <a:gd name="connsiteX1" fmla="*/ 12024 w 12030"/>
              <a:gd name="connsiteY1" fmla="*/ 0 h 15275"/>
              <a:gd name="connsiteX2" fmla="*/ 12011 w 12030"/>
              <a:gd name="connsiteY2" fmla="*/ 10805 h 15275"/>
              <a:gd name="connsiteX3" fmla="*/ 2060 w 12030"/>
              <a:gd name="connsiteY3" fmla="*/ 10605 h 15275"/>
              <a:gd name="connsiteX4" fmla="*/ 244 w 12030"/>
              <a:gd name="connsiteY4" fmla="*/ 4229 h 15275"/>
              <a:gd name="connsiteX0" fmla="*/ 211 w 11997"/>
              <a:gd name="connsiteY0" fmla="*/ 4229 h 15275"/>
              <a:gd name="connsiteX1" fmla="*/ 11991 w 11997"/>
              <a:gd name="connsiteY1" fmla="*/ 0 h 15275"/>
              <a:gd name="connsiteX2" fmla="*/ 11978 w 11997"/>
              <a:gd name="connsiteY2" fmla="*/ 10805 h 15275"/>
              <a:gd name="connsiteX3" fmla="*/ 2027 w 11997"/>
              <a:gd name="connsiteY3" fmla="*/ 10605 h 15275"/>
              <a:gd name="connsiteX4" fmla="*/ 211 w 11997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3656"/>
              <a:gd name="connsiteX1" fmla="*/ 11780 w 11786"/>
              <a:gd name="connsiteY1" fmla="*/ 0 h 13656"/>
              <a:gd name="connsiteX2" fmla="*/ 11767 w 11786"/>
              <a:gd name="connsiteY2" fmla="*/ 8490 h 13656"/>
              <a:gd name="connsiteX3" fmla="*/ 1816 w 11786"/>
              <a:gd name="connsiteY3" fmla="*/ 8290 h 13656"/>
              <a:gd name="connsiteX4" fmla="*/ 0 w 11786"/>
              <a:gd name="connsiteY4" fmla="*/ 1914 h 13656"/>
              <a:gd name="connsiteX0" fmla="*/ 0 w 11786"/>
              <a:gd name="connsiteY0" fmla="*/ 1914 h 13403"/>
              <a:gd name="connsiteX1" fmla="*/ 11780 w 11786"/>
              <a:gd name="connsiteY1" fmla="*/ 0 h 13403"/>
              <a:gd name="connsiteX2" fmla="*/ 11767 w 11786"/>
              <a:gd name="connsiteY2" fmla="*/ 8490 h 13403"/>
              <a:gd name="connsiteX3" fmla="*/ 1816 w 11786"/>
              <a:gd name="connsiteY3" fmla="*/ 8290 h 13403"/>
              <a:gd name="connsiteX4" fmla="*/ 0 w 11786"/>
              <a:gd name="connsiteY4" fmla="*/ 1914 h 13403"/>
              <a:gd name="connsiteX0" fmla="*/ 0 w 11786"/>
              <a:gd name="connsiteY0" fmla="*/ 1914 h 12943"/>
              <a:gd name="connsiteX1" fmla="*/ 11780 w 11786"/>
              <a:gd name="connsiteY1" fmla="*/ 0 h 12943"/>
              <a:gd name="connsiteX2" fmla="*/ 11767 w 11786"/>
              <a:gd name="connsiteY2" fmla="*/ 8490 h 12943"/>
              <a:gd name="connsiteX3" fmla="*/ 1694 w 11786"/>
              <a:gd name="connsiteY3" fmla="*/ 6981 h 12943"/>
              <a:gd name="connsiteX4" fmla="*/ 0 w 11786"/>
              <a:gd name="connsiteY4" fmla="*/ 1914 h 12943"/>
              <a:gd name="connsiteX0" fmla="*/ 0 w 11786"/>
              <a:gd name="connsiteY0" fmla="*/ 1914 h 12152"/>
              <a:gd name="connsiteX1" fmla="*/ 11780 w 11786"/>
              <a:gd name="connsiteY1" fmla="*/ 0 h 12152"/>
              <a:gd name="connsiteX2" fmla="*/ 11767 w 11786"/>
              <a:gd name="connsiteY2" fmla="*/ 8490 h 12152"/>
              <a:gd name="connsiteX3" fmla="*/ 1694 w 11786"/>
              <a:gd name="connsiteY3" fmla="*/ 6981 h 12152"/>
              <a:gd name="connsiteX4" fmla="*/ 0 w 11786"/>
              <a:gd name="connsiteY4" fmla="*/ 1914 h 12152"/>
              <a:gd name="connsiteX0" fmla="*/ 0 w 11786"/>
              <a:gd name="connsiteY0" fmla="*/ 1914 h 10013"/>
              <a:gd name="connsiteX1" fmla="*/ 11780 w 11786"/>
              <a:gd name="connsiteY1" fmla="*/ 0 h 10013"/>
              <a:gd name="connsiteX2" fmla="*/ 11767 w 11786"/>
              <a:gd name="connsiteY2" fmla="*/ 8490 h 10013"/>
              <a:gd name="connsiteX3" fmla="*/ 1694 w 11786"/>
              <a:gd name="connsiteY3" fmla="*/ 6981 h 10013"/>
              <a:gd name="connsiteX4" fmla="*/ 0 w 11786"/>
              <a:gd name="connsiteY4" fmla="*/ 1914 h 10013"/>
              <a:gd name="connsiteX0" fmla="*/ 0 w 11786"/>
              <a:gd name="connsiteY0" fmla="*/ 1914 h 10291"/>
              <a:gd name="connsiteX1" fmla="*/ 11780 w 11786"/>
              <a:gd name="connsiteY1" fmla="*/ 0 h 10291"/>
              <a:gd name="connsiteX2" fmla="*/ 11767 w 11786"/>
              <a:gd name="connsiteY2" fmla="*/ 8490 h 10291"/>
              <a:gd name="connsiteX3" fmla="*/ 1449 w 11786"/>
              <a:gd name="connsiteY3" fmla="*/ 8088 h 10291"/>
              <a:gd name="connsiteX4" fmla="*/ 0 w 11786"/>
              <a:gd name="connsiteY4" fmla="*/ 1914 h 10291"/>
              <a:gd name="connsiteX0" fmla="*/ 0 w 11786"/>
              <a:gd name="connsiteY0" fmla="*/ 1914 h 10563"/>
              <a:gd name="connsiteX1" fmla="*/ 11780 w 11786"/>
              <a:gd name="connsiteY1" fmla="*/ 0 h 10563"/>
              <a:gd name="connsiteX2" fmla="*/ 11767 w 11786"/>
              <a:gd name="connsiteY2" fmla="*/ 8490 h 10563"/>
              <a:gd name="connsiteX3" fmla="*/ 1449 w 11786"/>
              <a:gd name="connsiteY3" fmla="*/ 8088 h 10563"/>
              <a:gd name="connsiteX4" fmla="*/ 0 w 11786"/>
              <a:gd name="connsiteY4" fmla="*/ 1914 h 10563"/>
              <a:gd name="connsiteX0" fmla="*/ 0 w 11786"/>
              <a:gd name="connsiteY0" fmla="*/ 1914 h 9852"/>
              <a:gd name="connsiteX1" fmla="*/ 11780 w 11786"/>
              <a:gd name="connsiteY1" fmla="*/ 0 h 9852"/>
              <a:gd name="connsiteX2" fmla="*/ 11767 w 11786"/>
              <a:gd name="connsiteY2" fmla="*/ 7886 h 9852"/>
              <a:gd name="connsiteX3" fmla="*/ 1449 w 11786"/>
              <a:gd name="connsiteY3" fmla="*/ 8088 h 9852"/>
              <a:gd name="connsiteX4" fmla="*/ 0 w 11786"/>
              <a:gd name="connsiteY4" fmla="*/ 1914 h 9852"/>
              <a:gd name="connsiteX0" fmla="*/ 0 w 10000"/>
              <a:gd name="connsiteY0" fmla="*/ 1943 h 10804"/>
              <a:gd name="connsiteX1" fmla="*/ 9995 w 10000"/>
              <a:gd name="connsiteY1" fmla="*/ 0 h 10804"/>
              <a:gd name="connsiteX2" fmla="*/ 9984 w 10000"/>
              <a:gd name="connsiteY2" fmla="*/ 8004 h 10804"/>
              <a:gd name="connsiteX3" fmla="*/ 1229 w 10000"/>
              <a:gd name="connsiteY3" fmla="*/ 8210 h 10804"/>
              <a:gd name="connsiteX4" fmla="*/ 0 w 10000"/>
              <a:gd name="connsiteY4" fmla="*/ 1943 h 10804"/>
              <a:gd name="connsiteX0" fmla="*/ 0 w 10000"/>
              <a:gd name="connsiteY0" fmla="*/ 1943 h 11029"/>
              <a:gd name="connsiteX1" fmla="*/ 9995 w 10000"/>
              <a:gd name="connsiteY1" fmla="*/ 0 h 11029"/>
              <a:gd name="connsiteX2" fmla="*/ 9984 w 10000"/>
              <a:gd name="connsiteY2" fmla="*/ 8004 h 11029"/>
              <a:gd name="connsiteX3" fmla="*/ 1229 w 10000"/>
              <a:gd name="connsiteY3" fmla="*/ 8210 h 11029"/>
              <a:gd name="connsiteX4" fmla="*/ 0 w 10000"/>
              <a:gd name="connsiteY4" fmla="*/ 1943 h 1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29">
                <a:moveTo>
                  <a:pt x="0" y="1943"/>
                </a:moveTo>
                <a:cubicBezTo>
                  <a:pt x="3279" y="1841"/>
                  <a:pt x="6565" y="2861"/>
                  <a:pt x="9995" y="0"/>
                </a:cubicBezTo>
                <a:cubicBezTo>
                  <a:pt x="10018" y="4269"/>
                  <a:pt x="9961" y="3735"/>
                  <a:pt x="9984" y="8004"/>
                </a:cubicBezTo>
                <a:cubicBezTo>
                  <a:pt x="7112" y="13623"/>
                  <a:pt x="2322" y="10036"/>
                  <a:pt x="1229" y="8210"/>
                </a:cubicBezTo>
                <a:cubicBezTo>
                  <a:pt x="136" y="6384"/>
                  <a:pt x="950" y="5428"/>
                  <a:pt x="0" y="1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122C2BD-32F9-4B1B-9788-35EC4BDFC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9" y="552878"/>
            <a:ext cx="1509989" cy="518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C434C4B5-A294-442A-B4B6-781ECDD6A43A}"/>
              </a:ext>
            </a:extLst>
          </p:cNvPr>
          <p:cNvSpPr/>
          <p:nvPr/>
        </p:nvSpPr>
        <p:spPr>
          <a:xfrm>
            <a:off x="-13291" y="6496493"/>
            <a:ext cx="12218593" cy="3615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www.irojgar.com | irojgarmail@gmail.com | +91 77790 10101| +91 </a:t>
            </a:r>
            <a:r>
              <a:rPr lang="en-US" dirty="0" smtClean="0">
                <a:solidFill>
                  <a:prstClr val="white"/>
                </a:solidFill>
              </a:rPr>
              <a:t>90816 28628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9" name="Rectangle 1"/>
          <p:cNvSpPr/>
          <p:nvPr/>
        </p:nvSpPr>
        <p:spPr>
          <a:xfrm>
            <a:off x="13303" y="1437713"/>
            <a:ext cx="1390494" cy="5058780"/>
          </a:xfrm>
          <a:custGeom>
            <a:avLst/>
            <a:gdLst>
              <a:gd name="connsiteX0" fmla="*/ 0 w 1364737"/>
              <a:gd name="connsiteY0" fmla="*/ 0 h 5058780"/>
              <a:gd name="connsiteX1" fmla="*/ 1364737 w 1364737"/>
              <a:gd name="connsiteY1" fmla="*/ 0 h 5058780"/>
              <a:gd name="connsiteX2" fmla="*/ 1364737 w 1364737"/>
              <a:gd name="connsiteY2" fmla="*/ 5058780 h 5058780"/>
              <a:gd name="connsiteX3" fmla="*/ 0 w 1364737"/>
              <a:gd name="connsiteY3" fmla="*/ 5058780 h 5058780"/>
              <a:gd name="connsiteX4" fmla="*/ 0 w 1364737"/>
              <a:gd name="connsiteY4" fmla="*/ 0 h 5058780"/>
              <a:gd name="connsiteX0" fmla="*/ 0 w 1390494"/>
              <a:gd name="connsiteY0" fmla="*/ 0 h 5058780"/>
              <a:gd name="connsiteX1" fmla="*/ 1364737 w 1390494"/>
              <a:gd name="connsiteY1" fmla="*/ 0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0494" h="5058780">
                <a:moveTo>
                  <a:pt x="0" y="0"/>
                </a:moveTo>
                <a:cubicBezTo>
                  <a:pt x="459205" y="313386"/>
                  <a:pt x="738106" y="794196"/>
                  <a:pt x="1377615" y="940157"/>
                </a:cubicBezTo>
                <a:lnTo>
                  <a:pt x="1390494" y="3835287"/>
                </a:lnTo>
                <a:cubicBezTo>
                  <a:pt x="798207" y="4101450"/>
                  <a:pt x="463498" y="4650949"/>
                  <a:pt x="0" y="50587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black"/>
                </a:solidFill>
              </a:rPr>
              <a:t>Coaching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Placement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Immigration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Co-Working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20" name="Flowchart: Delay 19">
            <a:extLst>
              <a:ext uri="{FF2B5EF4-FFF2-40B4-BE49-F238E27FC236}">
                <a16:creationId xmlns="" xmlns:a16="http://schemas.microsoft.com/office/drawing/2014/main" id="{EFFD0DF3-F639-4742-A2E2-8B904FB253FD}"/>
              </a:ext>
            </a:extLst>
          </p:cNvPr>
          <p:cNvSpPr/>
          <p:nvPr/>
        </p:nvSpPr>
        <p:spPr>
          <a:xfrm>
            <a:off x="-13293" y="12233"/>
            <a:ext cx="1509823" cy="1425480"/>
          </a:xfrm>
          <a:prstGeom prst="flowChartDela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FFB26AEA-3F6E-43D7-83CB-56E6886551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4" y="132353"/>
            <a:ext cx="1082711" cy="113842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91472109-0475-4034-AAFA-473EB0EE382C}"/>
              </a:ext>
            </a:extLst>
          </p:cNvPr>
          <p:cNvCxnSpPr>
            <a:cxnSpLocks/>
          </p:cNvCxnSpPr>
          <p:nvPr/>
        </p:nvCxnSpPr>
        <p:spPr>
          <a:xfrm>
            <a:off x="130581" y="4498516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66C34EB-8580-446F-831B-DF8728325AC2}"/>
              </a:ext>
            </a:extLst>
          </p:cNvPr>
          <p:cNvCxnSpPr>
            <a:cxnSpLocks/>
          </p:cNvCxnSpPr>
          <p:nvPr/>
        </p:nvCxnSpPr>
        <p:spPr>
          <a:xfrm>
            <a:off x="115023" y="3967103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13256E47-DF05-4210-AD3F-6EF7999AEBD7}"/>
              </a:ext>
            </a:extLst>
          </p:cNvPr>
          <p:cNvCxnSpPr>
            <a:cxnSpLocks/>
          </p:cNvCxnSpPr>
          <p:nvPr/>
        </p:nvCxnSpPr>
        <p:spPr>
          <a:xfrm>
            <a:off x="115024" y="3436147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4227226" y="211709"/>
            <a:ext cx="3477718" cy="85962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Cambria" pitchFamily="18" charset="0"/>
              </a:rPr>
              <a:t>Our </a:t>
            </a:r>
            <a:r>
              <a:rPr lang="en-US" sz="2400" b="1" dirty="0">
                <a:solidFill>
                  <a:schemeClr val="bg1"/>
                </a:solidFill>
                <a:latin typeface="Cambria" pitchFamily="18" charset="0"/>
              </a:rPr>
              <a:t>Commitment:</a:t>
            </a:r>
          </a:p>
          <a:p>
            <a:pPr algn="ctr"/>
            <a:endParaRPr lang="en-IN" dirty="0"/>
          </a:p>
        </p:txBody>
      </p:sp>
      <p:sp>
        <p:nvSpPr>
          <p:cNvPr id="14" name="TextBox 13"/>
          <p:cNvSpPr txBox="1"/>
          <p:nvPr/>
        </p:nvSpPr>
        <p:spPr>
          <a:xfrm>
            <a:off x="2465870" y="1410320"/>
            <a:ext cx="693420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i="1" dirty="0">
                <a:solidFill>
                  <a:srgbClr val="FF0000"/>
                </a:solidFill>
              </a:rPr>
              <a:t>Interview Call / Placement for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i="1" dirty="0">
                <a:solidFill>
                  <a:srgbClr val="FF0000"/>
                </a:solidFill>
              </a:rPr>
              <a:t>Any Recruitment in just            days. ….!!!!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037870" y="1989940"/>
            <a:ext cx="838200" cy="4572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114070" y="1939140"/>
            <a:ext cx="7620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i="1" dirty="0">
                <a:solidFill>
                  <a:schemeClr val="bg1"/>
                </a:solidFill>
              </a:rPr>
              <a:t>15</a:t>
            </a:r>
            <a:endParaRPr lang="en-US" sz="3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80976835"/>
      </p:ext>
    </p:extLst>
  </p:cSld>
  <p:clrMapOvr>
    <a:masterClrMapping/>
  </p:clrMapOvr>
  <p:transition spd="med" advTm="7000">
    <p:pull dir="r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3297" y="-32219"/>
            <a:ext cx="12205297" cy="6555433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387274" y="-53444"/>
            <a:ext cx="75014" cy="65264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978155" y="-32219"/>
            <a:ext cx="75014" cy="65264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056" name="Picture 8" descr="Any Concerns Or Ques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099" y="552878"/>
            <a:ext cx="4514872" cy="45148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1" name="Flowchart: Manual Input 3">
            <a:extLst>
              <a:ext uri="{FF2B5EF4-FFF2-40B4-BE49-F238E27FC236}">
                <a16:creationId xmlns="" xmlns:a16="http://schemas.microsoft.com/office/drawing/2014/main" id="{AA5BE789-F2E5-47F5-AEF9-A829ED4C72A2}"/>
              </a:ext>
            </a:extLst>
          </p:cNvPr>
          <p:cNvSpPr/>
          <p:nvPr/>
        </p:nvSpPr>
        <p:spPr>
          <a:xfrm>
            <a:off x="10670064" y="1196346"/>
            <a:ext cx="1509989" cy="46967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9659 w 10000"/>
              <a:gd name="connsiteY2" fmla="*/ 6504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7228"/>
              <a:gd name="connsiteX1" fmla="*/ 10000 w 10000"/>
              <a:gd name="connsiteY1" fmla="*/ 0 h 7228"/>
              <a:gd name="connsiteX2" fmla="*/ 9659 w 10000"/>
              <a:gd name="connsiteY2" fmla="*/ 6504 h 7228"/>
              <a:gd name="connsiteX3" fmla="*/ 68 w 10000"/>
              <a:gd name="connsiteY3" fmla="*/ 7228 h 7228"/>
              <a:gd name="connsiteX4" fmla="*/ 0 w 10000"/>
              <a:gd name="connsiteY4" fmla="*/ 2000 h 7228"/>
              <a:gd name="connsiteX0" fmla="*/ 0 w 9795"/>
              <a:gd name="connsiteY0" fmla="*/ 2702 h 9935"/>
              <a:gd name="connsiteX1" fmla="*/ 9795 w 9795"/>
              <a:gd name="connsiteY1" fmla="*/ 0 h 9935"/>
              <a:gd name="connsiteX2" fmla="*/ 9659 w 9795"/>
              <a:gd name="connsiteY2" fmla="*/ 8933 h 9935"/>
              <a:gd name="connsiteX3" fmla="*/ 68 w 9795"/>
              <a:gd name="connsiteY3" fmla="*/ 9935 h 9935"/>
              <a:gd name="connsiteX4" fmla="*/ 0 w 9795"/>
              <a:gd name="connsiteY4" fmla="*/ 2702 h 9935"/>
              <a:gd name="connsiteX0" fmla="*/ 0 w 10000"/>
              <a:gd name="connsiteY0" fmla="*/ 2720 h 10658"/>
              <a:gd name="connsiteX1" fmla="*/ 10000 w 10000"/>
              <a:gd name="connsiteY1" fmla="*/ 0 h 10658"/>
              <a:gd name="connsiteX2" fmla="*/ 9861 w 10000"/>
              <a:gd name="connsiteY2" fmla="*/ 8991 h 10658"/>
              <a:gd name="connsiteX3" fmla="*/ 695 w 10000"/>
              <a:gd name="connsiteY3" fmla="*/ 10658 h 10658"/>
              <a:gd name="connsiteX4" fmla="*/ 0 w 10000"/>
              <a:gd name="connsiteY4" fmla="*/ 2720 h 10658"/>
              <a:gd name="connsiteX0" fmla="*/ 768 w 9306"/>
              <a:gd name="connsiteY0" fmla="*/ 2391 h 10658"/>
              <a:gd name="connsiteX1" fmla="*/ 9306 w 9306"/>
              <a:gd name="connsiteY1" fmla="*/ 0 h 10658"/>
              <a:gd name="connsiteX2" fmla="*/ 9167 w 9306"/>
              <a:gd name="connsiteY2" fmla="*/ 8991 h 10658"/>
              <a:gd name="connsiteX3" fmla="*/ 1 w 9306"/>
              <a:gd name="connsiteY3" fmla="*/ 10658 h 10658"/>
              <a:gd name="connsiteX4" fmla="*/ 768 w 9306"/>
              <a:gd name="connsiteY4" fmla="*/ 2391 h 10658"/>
              <a:gd name="connsiteX0" fmla="*/ 824 w 9999"/>
              <a:gd name="connsiteY0" fmla="*/ 2243 h 10000"/>
              <a:gd name="connsiteX1" fmla="*/ 9999 w 9999"/>
              <a:gd name="connsiteY1" fmla="*/ 0 h 10000"/>
              <a:gd name="connsiteX2" fmla="*/ 9850 w 9999"/>
              <a:gd name="connsiteY2" fmla="*/ 8436 h 10000"/>
              <a:gd name="connsiteX3" fmla="*/ 0 w 9999"/>
              <a:gd name="connsiteY3" fmla="*/ 10000 h 10000"/>
              <a:gd name="connsiteX4" fmla="*/ 824 w 9999"/>
              <a:gd name="connsiteY4" fmla="*/ 2243 h 10000"/>
              <a:gd name="connsiteX0" fmla="*/ 824 w 10374"/>
              <a:gd name="connsiteY0" fmla="*/ 83 h 7840"/>
              <a:gd name="connsiteX1" fmla="*/ 10374 w 10374"/>
              <a:gd name="connsiteY1" fmla="*/ 0 h 7840"/>
              <a:gd name="connsiteX2" fmla="*/ 9851 w 10374"/>
              <a:gd name="connsiteY2" fmla="*/ 6276 h 7840"/>
              <a:gd name="connsiteX3" fmla="*/ 0 w 10374"/>
              <a:gd name="connsiteY3" fmla="*/ 7840 h 7840"/>
              <a:gd name="connsiteX4" fmla="*/ 824 w 10374"/>
              <a:gd name="connsiteY4" fmla="*/ 83 h 7840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289 w 9495"/>
              <a:gd name="connsiteY0" fmla="*/ 106 h 10237"/>
              <a:gd name="connsiteX1" fmla="*/ 9495 w 9495"/>
              <a:gd name="connsiteY1" fmla="*/ 0 h 10237"/>
              <a:gd name="connsiteX2" fmla="*/ 9424 w 9495"/>
              <a:gd name="connsiteY2" fmla="*/ 10157 h 10237"/>
              <a:gd name="connsiteX3" fmla="*/ 0 w 9495"/>
              <a:gd name="connsiteY3" fmla="*/ 10236 h 10237"/>
              <a:gd name="connsiteX4" fmla="*/ 289 w 9495"/>
              <a:gd name="connsiteY4" fmla="*/ 106 h 10237"/>
              <a:gd name="connsiteX0" fmla="*/ 304 w 9946"/>
              <a:gd name="connsiteY0" fmla="*/ 694 h 10590"/>
              <a:gd name="connsiteX1" fmla="*/ 9696 w 9946"/>
              <a:gd name="connsiteY1" fmla="*/ 0 h 10590"/>
              <a:gd name="connsiteX2" fmla="*/ 9925 w 9946"/>
              <a:gd name="connsiteY2" fmla="*/ 10512 h 10590"/>
              <a:gd name="connsiteX3" fmla="*/ 0 w 9946"/>
              <a:gd name="connsiteY3" fmla="*/ 10589 h 10590"/>
              <a:gd name="connsiteX4" fmla="*/ 304 w 9946"/>
              <a:gd name="connsiteY4" fmla="*/ 694 h 1059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4"/>
              <a:gd name="connsiteX1" fmla="*/ 9749 w 10000"/>
              <a:gd name="connsiteY1" fmla="*/ 0 h 10004"/>
              <a:gd name="connsiteX2" fmla="*/ 9979 w 10000"/>
              <a:gd name="connsiteY2" fmla="*/ 9926 h 10004"/>
              <a:gd name="connsiteX3" fmla="*/ 0 w 10000"/>
              <a:gd name="connsiteY3" fmla="*/ 9999 h 10004"/>
              <a:gd name="connsiteX4" fmla="*/ 306 w 10000"/>
              <a:gd name="connsiteY4" fmla="*/ 655 h 10004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54"/>
              <a:gd name="connsiteY0" fmla="*/ 655 h 10185"/>
              <a:gd name="connsiteX1" fmla="*/ 10054 w 10054"/>
              <a:gd name="connsiteY1" fmla="*/ 0 h 10185"/>
              <a:gd name="connsiteX2" fmla="*/ 9979 w 10054"/>
              <a:gd name="connsiteY2" fmla="*/ 9926 h 10185"/>
              <a:gd name="connsiteX3" fmla="*/ 0 w 10054"/>
              <a:gd name="connsiteY3" fmla="*/ 9999 h 10185"/>
              <a:gd name="connsiteX4" fmla="*/ 306 w 10054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109 w 12858"/>
              <a:gd name="connsiteY0" fmla="*/ 510 h 10088"/>
              <a:gd name="connsiteX1" fmla="*/ 12679 w 12858"/>
              <a:gd name="connsiteY1" fmla="*/ 0 h 10088"/>
              <a:gd name="connsiteX2" fmla="*/ 12833 w 12858"/>
              <a:gd name="connsiteY2" fmla="*/ 9829 h 10088"/>
              <a:gd name="connsiteX3" fmla="*/ 2625 w 12858"/>
              <a:gd name="connsiteY3" fmla="*/ 9902 h 10088"/>
              <a:gd name="connsiteX4" fmla="*/ 109 w 12858"/>
              <a:gd name="connsiteY4" fmla="*/ 510 h 10088"/>
              <a:gd name="connsiteX0" fmla="*/ 89 w 12838"/>
              <a:gd name="connsiteY0" fmla="*/ 510 h 10088"/>
              <a:gd name="connsiteX1" fmla="*/ 12659 w 12838"/>
              <a:gd name="connsiteY1" fmla="*/ 0 h 10088"/>
              <a:gd name="connsiteX2" fmla="*/ 12813 w 12838"/>
              <a:gd name="connsiteY2" fmla="*/ 9829 h 10088"/>
              <a:gd name="connsiteX3" fmla="*/ 4411 w 12838"/>
              <a:gd name="connsiteY3" fmla="*/ 9902 h 10088"/>
              <a:gd name="connsiteX4" fmla="*/ 89 w 12838"/>
              <a:gd name="connsiteY4" fmla="*/ 510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406 w 18000"/>
              <a:gd name="connsiteY0" fmla="*/ 0 h 10474"/>
              <a:gd name="connsiteX1" fmla="*/ 17821 w 18000"/>
              <a:gd name="connsiteY1" fmla="*/ 386 h 10474"/>
              <a:gd name="connsiteX2" fmla="*/ 17975 w 18000"/>
              <a:gd name="connsiteY2" fmla="*/ 10215 h 10474"/>
              <a:gd name="connsiteX3" fmla="*/ 9573 w 18000"/>
              <a:gd name="connsiteY3" fmla="*/ 10288 h 10474"/>
              <a:gd name="connsiteX4" fmla="*/ 406 w 18000"/>
              <a:gd name="connsiteY4" fmla="*/ 0 h 10474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698"/>
              <a:gd name="connsiteX1" fmla="*/ 18414 w 18414"/>
              <a:gd name="connsiteY1" fmla="*/ 0 h 10698"/>
              <a:gd name="connsiteX2" fmla="*/ 18125 w 18414"/>
              <a:gd name="connsiteY2" fmla="*/ 10458 h 10698"/>
              <a:gd name="connsiteX3" fmla="*/ 9723 w 18414"/>
              <a:gd name="connsiteY3" fmla="*/ 10531 h 10698"/>
              <a:gd name="connsiteX4" fmla="*/ 9433 w 18414"/>
              <a:gd name="connsiteY4" fmla="*/ 2518 h 10698"/>
              <a:gd name="connsiteX5" fmla="*/ 556 w 18414"/>
              <a:gd name="connsiteY5" fmla="*/ 243 h 10698"/>
              <a:gd name="connsiteX0" fmla="*/ 556 w 18414"/>
              <a:gd name="connsiteY0" fmla="*/ 243 h 10531"/>
              <a:gd name="connsiteX1" fmla="*/ 18414 w 18414"/>
              <a:gd name="connsiteY1" fmla="*/ 0 h 10531"/>
              <a:gd name="connsiteX2" fmla="*/ 18125 w 18414"/>
              <a:gd name="connsiteY2" fmla="*/ 10458 h 10531"/>
              <a:gd name="connsiteX3" fmla="*/ 9723 w 18414"/>
              <a:gd name="connsiteY3" fmla="*/ 10531 h 10531"/>
              <a:gd name="connsiteX4" fmla="*/ 9433 w 18414"/>
              <a:gd name="connsiteY4" fmla="*/ 2518 h 10531"/>
              <a:gd name="connsiteX5" fmla="*/ 556 w 18414"/>
              <a:gd name="connsiteY5" fmla="*/ 243 h 10531"/>
              <a:gd name="connsiteX0" fmla="*/ 556 w 18414"/>
              <a:gd name="connsiteY0" fmla="*/ 243 h 10623"/>
              <a:gd name="connsiteX1" fmla="*/ 18414 w 18414"/>
              <a:gd name="connsiteY1" fmla="*/ 0 h 10623"/>
              <a:gd name="connsiteX2" fmla="*/ 18125 w 18414"/>
              <a:gd name="connsiteY2" fmla="*/ 10458 h 10623"/>
              <a:gd name="connsiteX3" fmla="*/ 9723 w 18414"/>
              <a:gd name="connsiteY3" fmla="*/ 10531 h 10623"/>
              <a:gd name="connsiteX4" fmla="*/ 9433 w 18414"/>
              <a:gd name="connsiteY4" fmla="*/ 2518 h 10623"/>
              <a:gd name="connsiteX5" fmla="*/ 556 w 18414"/>
              <a:gd name="connsiteY5" fmla="*/ 243 h 10623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71 w 18429"/>
              <a:gd name="connsiteY0" fmla="*/ 243 h 10694"/>
              <a:gd name="connsiteX1" fmla="*/ 18429 w 18429"/>
              <a:gd name="connsiteY1" fmla="*/ 0 h 10694"/>
              <a:gd name="connsiteX2" fmla="*/ 18140 w 18429"/>
              <a:gd name="connsiteY2" fmla="*/ 10458 h 10694"/>
              <a:gd name="connsiteX3" fmla="*/ 10846 w 18429"/>
              <a:gd name="connsiteY3" fmla="*/ 10531 h 10694"/>
              <a:gd name="connsiteX4" fmla="*/ 9116 w 18429"/>
              <a:gd name="connsiteY4" fmla="*/ 2445 h 10694"/>
              <a:gd name="connsiteX5" fmla="*/ 571 w 18429"/>
              <a:gd name="connsiteY5" fmla="*/ 243 h 10694"/>
              <a:gd name="connsiteX0" fmla="*/ 591 w 18449"/>
              <a:gd name="connsiteY0" fmla="*/ 243 h 10694"/>
              <a:gd name="connsiteX1" fmla="*/ 18449 w 18449"/>
              <a:gd name="connsiteY1" fmla="*/ 0 h 10694"/>
              <a:gd name="connsiteX2" fmla="*/ 18160 w 18449"/>
              <a:gd name="connsiteY2" fmla="*/ 10458 h 10694"/>
              <a:gd name="connsiteX3" fmla="*/ 10866 w 18449"/>
              <a:gd name="connsiteY3" fmla="*/ 10531 h 10694"/>
              <a:gd name="connsiteX4" fmla="*/ 9136 w 18449"/>
              <a:gd name="connsiteY4" fmla="*/ 2445 h 10694"/>
              <a:gd name="connsiteX5" fmla="*/ 591 w 18449"/>
              <a:gd name="connsiteY5" fmla="*/ 243 h 10694"/>
              <a:gd name="connsiteX0" fmla="*/ 694 w 18552"/>
              <a:gd name="connsiteY0" fmla="*/ 243 h 10694"/>
              <a:gd name="connsiteX1" fmla="*/ 18552 w 18552"/>
              <a:gd name="connsiteY1" fmla="*/ 0 h 10694"/>
              <a:gd name="connsiteX2" fmla="*/ 18263 w 18552"/>
              <a:gd name="connsiteY2" fmla="*/ 10458 h 10694"/>
              <a:gd name="connsiteX3" fmla="*/ 10969 w 18552"/>
              <a:gd name="connsiteY3" fmla="*/ 10531 h 10694"/>
              <a:gd name="connsiteX4" fmla="*/ 9239 w 18552"/>
              <a:gd name="connsiteY4" fmla="*/ 2445 h 10694"/>
              <a:gd name="connsiteX5" fmla="*/ 694 w 18552"/>
              <a:gd name="connsiteY5" fmla="*/ 243 h 10694"/>
              <a:gd name="connsiteX0" fmla="*/ 582 w 18440"/>
              <a:gd name="connsiteY0" fmla="*/ 243 h 10694"/>
              <a:gd name="connsiteX1" fmla="*/ 18440 w 18440"/>
              <a:gd name="connsiteY1" fmla="*/ 0 h 10694"/>
              <a:gd name="connsiteX2" fmla="*/ 18151 w 18440"/>
              <a:gd name="connsiteY2" fmla="*/ 10458 h 10694"/>
              <a:gd name="connsiteX3" fmla="*/ 10857 w 18440"/>
              <a:gd name="connsiteY3" fmla="*/ 10531 h 10694"/>
              <a:gd name="connsiteX4" fmla="*/ 9127 w 18440"/>
              <a:gd name="connsiteY4" fmla="*/ 2445 h 10694"/>
              <a:gd name="connsiteX5" fmla="*/ 582 w 18440"/>
              <a:gd name="connsiteY5" fmla="*/ 243 h 10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0" h="10694">
                <a:moveTo>
                  <a:pt x="582" y="243"/>
                </a:moveTo>
                <a:cubicBezTo>
                  <a:pt x="4142" y="606"/>
                  <a:pt x="13581" y="993"/>
                  <a:pt x="18440" y="0"/>
                </a:cubicBezTo>
                <a:cubicBezTo>
                  <a:pt x="18313" y="3333"/>
                  <a:pt x="18279" y="7126"/>
                  <a:pt x="18151" y="10458"/>
                </a:cubicBezTo>
                <a:cubicBezTo>
                  <a:pt x="15350" y="10797"/>
                  <a:pt x="13547" y="10725"/>
                  <a:pt x="10857" y="10531"/>
                </a:cubicBezTo>
                <a:cubicBezTo>
                  <a:pt x="11292" y="8155"/>
                  <a:pt x="10655" y="4160"/>
                  <a:pt x="9127" y="2445"/>
                </a:cubicBezTo>
                <a:cubicBezTo>
                  <a:pt x="7377" y="876"/>
                  <a:pt x="-2466" y="530"/>
                  <a:pt x="582" y="243"/>
                </a:cubicBezTo>
                <a:close/>
              </a:path>
            </a:pathLst>
          </a:custGeom>
          <a:solidFill>
            <a:srgbClr val="3966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AFE5B780-BCC7-4141-AA69-9F8B00602631}"/>
              </a:ext>
            </a:extLst>
          </p:cNvPr>
          <p:cNvSpPr txBox="1"/>
          <p:nvPr/>
        </p:nvSpPr>
        <p:spPr>
          <a:xfrm>
            <a:off x="11621386" y="1945758"/>
            <a:ext cx="382772" cy="3838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JOBS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FOR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JANTA</a:t>
            </a:r>
            <a:endParaRPr lang="en-IN" sz="2000" b="1" dirty="0">
              <a:solidFill>
                <a:prstClr val="white"/>
              </a:solidFill>
              <a:latin typeface="Aileron Heavy" panose="00000A00000000000000" pitchFamily="50" charset="0"/>
            </a:endParaRPr>
          </a:p>
        </p:txBody>
      </p:sp>
      <p:sp>
        <p:nvSpPr>
          <p:cNvPr id="34" name="Flowchart: Manual Operation 7">
            <a:extLst>
              <a:ext uri="{FF2B5EF4-FFF2-40B4-BE49-F238E27FC236}">
                <a16:creationId xmlns="" xmlns:a16="http://schemas.microsoft.com/office/drawing/2014/main" id="{F6A25CFE-8A0E-47AC-A342-F393F7EFFC45}"/>
              </a:ext>
            </a:extLst>
          </p:cNvPr>
          <p:cNvSpPr/>
          <p:nvPr/>
        </p:nvSpPr>
        <p:spPr>
          <a:xfrm>
            <a:off x="10142089" y="211709"/>
            <a:ext cx="2049911" cy="11477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626"/>
              <a:gd name="connsiteX1" fmla="*/ 10000 w 10000"/>
              <a:gd name="connsiteY1" fmla="*/ 0 h 10626"/>
              <a:gd name="connsiteX2" fmla="*/ 8000 w 10000"/>
              <a:gd name="connsiteY2" fmla="*/ 10000 h 10626"/>
              <a:gd name="connsiteX3" fmla="*/ 2000 w 10000"/>
              <a:gd name="connsiteY3" fmla="*/ 10000 h 10626"/>
              <a:gd name="connsiteX4" fmla="*/ 0 w 10000"/>
              <a:gd name="connsiteY4" fmla="*/ 0 h 10626"/>
              <a:gd name="connsiteX0" fmla="*/ 0 w 10000"/>
              <a:gd name="connsiteY0" fmla="*/ 0 h 11094"/>
              <a:gd name="connsiteX1" fmla="*/ 10000 w 10000"/>
              <a:gd name="connsiteY1" fmla="*/ 0 h 11094"/>
              <a:gd name="connsiteX2" fmla="*/ 8000 w 10000"/>
              <a:gd name="connsiteY2" fmla="*/ 10000 h 11094"/>
              <a:gd name="connsiteX3" fmla="*/ 2000 w 10000"/>
              <a:gd name="connsiteY3" fmla="*/ 10000 h 11094"/>
              <a:gd name="connsiteX4" fmla="*/ 0 w 10000"/>
              <a:gd name="connsiteY4" fmla="*/ 0 h 11094"/>
              <a:gd name="connsiteX0" fmla="*/ 0 w 10744"/>
              <a:gd name="connsiteY0" fmla="*/ 0 h 11047"/>
              <a:gd name="connsiteX1" fmla="*/ 10000 w 10744"/>
              <a:gd name="connsiteY1" fmla="*/ 0 h 11047"/>
              <a:gd name="connsiteX2" fmla="*/ 10744 w 10744"/>
              <a:gd name="connsiteY2" fmla="*/ 9899 h 11047"/>
              <a:gd name="connsiteX3" fmla="*/ 2000 w 10744"/>
              <a:gd name="connsiteY3" fmla="*/ 10000 h 11047"/>
              <a:gd name="connsiteX4" fmla="*/ 0 w 10744"/>
              <a:gd name="connsiteY4" fmla="*/ 0 h 11047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937 w 11681"/>
              <a:gd name="connsiteY0" fmla="*/ 2718 h 13765"/>
              <a:gd name="connsiteX1" fmla="*/ 11599 w 11681"/>
              <a:gd name="connsiteY1" fmla="*/ 0 h 13765"/>
              <a:gd name="connsiteX2" fmla="*/ 11681 w 11681"/>
              <a:gd name="connsiteY2" fmla="*/ 12617 h 13765"/>
              <a:gd name="connsiteX3" fmla="*/ 2937 w 11681"/>
              <a:gd name="connsiteY3" fmla="*/ 12718 h 13765"/>
              <a:gd name="connsiteX4" fmla="*/ 937 w 11681"/>
              <a:gd name="connsiteY4" fmla="*/ 2718 h 13765"/>
              <a:gd name="connsiteX0" fmla="*/ 1100 w 11844"/>
              <a:gd name="connsiteY0" fmla="*/ 2718 h 13765"/>
              <a:gd name="connsiteX1" fmla="*/ 11762 w 11844"/>
              <a:gd name="connsiteY1" fmla="*/ 0 h 13765"/>
              <a:gd name="connsiteX2" fmla="*/ 11844 w 11844"/>
              <a:gd name="connsiteY2" fmla="*/ 12617 h 13765"/>
              <a:gd name="connsiteX3" fmla="*/ 3100 w 11844"/>
              <a:gd name="connsiteY3" fmla="*/ 12718 h 13765"/>
              <a:gd name="connsiteX4" fmla="*/ 1100 w 11844"/>
              <a:gd name="connsiteY4" fmla="*/ 2718 h 13765"/>
              <a:gd name="connsiteX0" fmla="*/ 1100 w 12330"/>
              <a:gd name="connsiteY0" fmla="*/ 2819 h 13866"/>
              <a:gd name="connsiteX1" fmla="*/ 12330 w 12330"/>
              <a:gd name="connsiteY1" fmla="*/ 0 h 13866"/>
              <a:gd name="connsiteX2" fmla="*/ 11844 w 12330"/>
              <a:gd name="connsiteY2" fmla="*/ 12718 h 13866"/>
              <a:gd name="connsiteX3" fmla="*/ 3100 w 12330"/>
              <a:gd name="connsiteY3" fmla="*/ 12819 h 13866"/>
              <a:gd name="connsiteX4" fmla="*/ 1100 w 12330"/>
              <a:gd name="connsiteY4" fmla="*/ 2819 h 13866"/>
              <a:gd name="connsiteX0" fmla="*/ 1100 w 12336"/>
              <a:gd name="connsiteY0" fmla="*/ 2819 h 13820"/>
              <a:gd name="connsiteX1" fmla="*/ 12330 w 12336"/>
              <a:gd name="connsiteY1" fmla="*/ 0 h 13820"/>
              <a:gd name="connsiteX2" fmla="*/ 12317 w 12336"/>
              <a:gd name="connsiteY2" fmla="*/ 12617 h 13820"/>
              <a:gd name="connsiteX3" fmla="*/ 3100 w 12336"/>
              <a:gd name="connsiteY3" fmla="*/ 12819 h 13820"/>
              <a:gd name="connsiteX4" fmla="*/ 1100 w 12336"/>
              <a:gd name="connsiteY4" fmla="*/ 2819 h 13820"/>
              <a:gd name="connsiteX0" fmla="*/ 1100 w 12336"/>
              <a:gd name="connsiteY0" fmla="*/ 2819 h 15559"/>
              <a:gd name="connsiteX1" fmla="*/ 12330 w 12336"/>
              <a:gd name="connsiteY1" fmla="*/ 0 h 15559"/>
              <a:gd name="connsiteX2" fmla="*/ 12317 w 12336"/>
              <a:gd name="connsiteY2" fmla="*/ 12617 h 15559"/>
              <a:gd name="connsiteX3" fmla="*/ 3100 w 12336"/>
              <a:gd name="connsiteY3" fmla="*/ 12819 h 15559"/>
              <a:gd name="connsiteX4" fmla="*/ 1100 w 12336"/>
              <a:gd name="connsiteY4" fmla="*/ 2819 h 15559"/>
              <a:gd name="connsiteX0" fmla="*/ 1189 w 12425"/>
              <a:gd name="connsiteY0" fmla="*/ 2819 h 15559"/>
              <a:gd name="connsiteX1" fmla="*/ 12419 w 12425"/>
              <a:gd name="connsiteY1" fmla="*/ 0 h 15559"/>
              <a:gd name="connsiteX2" fmla="*/ 12406 w 12425"/>
              <a:gd name="connsiteY2" fmla="*/ 12617 h 15559"/>
              <a:gd name="connsiteX3" fmla="*/ 3189 w 12425"/>
              <a:gd name="connsiteY3" fmla="*/ 12819 h 15559"/>
              <a:gd name="connsiteX4" fmla="*/ 1189 w 12425"/>
              <a:gd name="connsiteY4" fmla="*/ 2819 h 15559"/>
              <a:gd name="connsiteX0" fmla="*/ 1189 w 12425"/>
              <a:gd name="connsiteY0" fmla="*/ 2819 h 15587"/>
              <a:gd name="connsiteX1" fmla="*/ 12419 w 12425"/>
              <a:gd name="connsiteY1" fmla="*/ 0 h 15587"/>
              <a:gd name="connsiteX2" fmla="*/ 12406 w 12425"/>
              <a:gd name="connsiteY2" fmla="*/ 12617 h 15587"/>
              <a:gd name="connsiteX3" fmla="*/ 3189 w 12425"/>
              <a:gd name="connsiteY3" fmla="*/ 12819 h 15587"/>
              <a:gd name="connsiteX4" fmla="*/ 1189 w 12425"/>
              <a:gd name="connsiteY4" fmla="*/ 2819 h 15587"/>
              <a:gd name="connsiteX0" fmla="*/ 1171 w 12407"/>
              <a:gd name="connsiteY0" fmla="*/ 2819 h 15587"/>
              <a:gd name="connsiteX1" fmla="*/ 12401 w 12407"/>
              <a:gd name="connsiteY1" fmla="*/ 0 h 15587"/>
              <a:gd name="connsiteX2" fmla="*/ 12388 w 12407"/>
              <a:gd name="connsiteY2" fmla="*/ 12617 h 15587"/>
              <a:gd name="connsiteX3" fmla="*/ 3171 w 12407"/>
              <a:gd name="connsiteY3" fmla="*/ 12819 h 15587"/>
              <a:gd name="connsiteX4" fmla="*/ 1171 w 12407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266"/>
              <a:gd name="connsiteX1" fmla="*/ 11409 w 11415"/>
              <a:gd name="connsiteY1" fmla="*/ 0 h 15266"/>
              <a:gd name="connsiteX2" fmla="*/ 11396 w 11415"/>
              <a:gd name="connsiteY2" fmla="*/ 12114 h 15266"/>
              <a:gd name="connsiteX3" fmla="*/ 2179 w 11415"/>
              <a:gd name="connsiteY3" fmla="*/ 12819 h 15266"/>
              <a:gd name="connsiteX4" fmla="*/ 179 w 11415"/>
              <a:gd name="connsiteY4" fmla="*/ 2819 h 15266"/>
              <a:gd name="connsiteX0" fmla="*/ 209 w 11445"/>
              <a:gd name="connsiteY0" fmla="*/ 2819 h 14638"/>
              <a:gd name="connsiteX1" fmla="*/ 11439 w 11445"/>
              <a:gd name="connsiteY1" fmla="*/ 0 h 14638"/>
              <a:gd name="connsiteX2" fmla="*/ 11426 w 11445"/>
              <a:gd name="connsiteY2" fmla="*/ 12114 h 14638"/>
              <a:gd name="connsiteX3" fmla="*/ 2026 w 11445"/>
              <a:gd name="connsiteY3" fmla="*/ 10806 h 14638"/>
              <a:gd name="connsiteX4" fmla="*/ 209 w 11445"/>
              <a:gd name="connsiteY4" fmla="*/ 2819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823"/>
              <a:gd name="connsiteX1" fmla="*/ 11859 w 11865"/>
              <a:gd name="connsiteY1" fmla="*/ 0 h 14823"/>
              <a:gd name="connsiteX2" fmla="*/ 11846 w 11865"/>
              <a:gd name="connsiteY2" fmla="*/ 12114 h 14823"/>
              <a:gd name="connsiteX3" fmla="*/ 2446 w 11865"/>
              <a:gd name="connsiteY3" fmla="*/ 10806 h 14823"/>
              <a:gd name="connsiteX4" fmla="*/ 140 w 11865"/>
              <a:gd name="connsiteY4" fmla="*/ 504 h 14823"/>
              <a:gd name="connsiteX0" fmla="*/ 140 w 11865"/>
              <a:gd name="connsiteY0" fmla="*/ 504 h 15493"/>
              <a:gd name="connsiteX1" fmla="*/ 11859 w 11865"/>
              <a:gd name="connsiteY1" fmla="*/ 0 h 15493"/>
              <a:gd name="connsiteX2" fmla="*/ 11846 w 11865"/>
              <a:gd name="connsiteY2" fmla="*/ 12114 h 15493"/>
              <a:gd name="connsiteX3" fmla="*/ 2446 w 11865"/>
              <a:gd name="connsiteY3" fmla="*/ 10806 h 15493"/>
              <a:gd name="connsiteX4" fmla="*/ 140 w 11865"/>
              <a:gd name="connsiteY4" fmla="*/ 504 h 15493"/>
              <a:gd name="connsiteX0" fmla="*/ 135 w 11860"/>
              <a:gd name="connsiteY0" fmla="*/ 504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504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264 w 11989"/>
              <a:gd name="connsiteY0" fmla="*/ 101 h 15383"/>
              <a:gd name="connsiteX1" fmla="*/ 11983 w 11989"/>
              <a:gd name="connsiteY1" fmla="*/ 0 h 15383"/>
              <a:gd name="connsiteX2" fmla="*/ 11970 w 11989"/>
              <a:gd name="connsiteY2" fmla="*/ 12114 h 15383"/>
              <a:gd name="connsiteX3" fmla="*/ 1836 w 11989"/>
              <a:gd name="connsiteY3" fmla="*/ 10403 h 15383"/>
              <a:gd name="connsiteX4" fmla="*/ 264 w 11989"/>
              <a:gd name="connsiteY4" fmla="*/ 101 h 15383"/>
              <a:gd name="connsiteX0" fmla="*/ 169 w 11894"/>
              <a:gd name="connsiteY0" fmla="*/ 101 h 15383"/>
              <a:gd name="connsiteX1" fmla="*/ 11888 w 11894"/>
              <a:gd name="connsiteY1" fmla="*/ 0 h 15383"/>
              <a:gd name="connsiteX2" fmla="*/ 11875 w 11894"/>
              <a:gd name="connsiteY2" fmla="*/ 12114 h 15383"/>
              <a:gd name="connsiteX3" fmla="*/ 1741 w 11894"/>
              <a:gd name="connsiteY3" fmla="*/ 10403 h 15383"/>
              <a:gd name="connsiteX4" fmla="*/ 169 w 11894"/>
              <a:gd name="connsiteY4" fmla="*/ 101 h 15383"/>
              <a:gd name="connsiteX0" fmla="*/ 169 w 11894"/>
              <a:gd name="connsiteY0" fmla="*/ 101 h 15499"/>
              <a:gd name="connsiteX1" fmla="*/ 11888 w 11894"/>
              <a:gd name="connsiteY1" fmla="*/ 0 h 15499"/>
              <a:gd name="connsiteX2" fmla="*/ 11875 w 11894"/>
              <a:gd name="connsiteY2" fmla="*/ 12114 h 15499"/>
              <a:gd name="connsiteX3" fmla="*/ 1741 w 11894"/>
              <a:gd name="connsiteY3" fmla="*/ 10403 h 15499"/>
              <a:gd name="connsiteX4" fmla="*/ 169 w 11894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50 w 11975"/>
              <a:gd name="connsiteY0" fmla="*/ 101 h 15288"/>
              <a:gd name="connsiteX1" fmla="*/ 11969 w 11975"/>
              <a:gd name="connsiteY1" fmla="*/ 0 h 15288"/>
              <a:gd name="connsiteX2" fmla="*/ 11956 w 11975"/>
              <a:gd name="connsiteY2" fmla="*/ 12114 h 15288"/>
              <a:gd name="connsiteX3" fmla="*/ 1883 w 11975"/>
              <a:gd name="connsiteY3" fmla="*/ 9598 h 15288"/>
              <a:gd name="connsiteX4" fmla="*/ 250 w 11975"/>
              <a:gd name="connsiteY4" fmla="*/ 101 h 15288"/>
              <a:gd name="connsiteX0" fmla="*/ 250 w 11975"/>
              <a:gd name="connsiteY0" fmla="*/ 101 h 15537"/>
              <a:gd name="connsiteX1" fmla="*/ 11969 w 11975"/>
              <a:gd name="connsiteY1" fmla="*/ 0 h 15537"/>
              <a:gd name="connsiteX2" fmla="*/ 11956 w 11975"/>
              <a:gd name="connsiteY2" fmla="*/ 12114 h 15537"/>
              <a:gd name="connsiteX3" fmla="*/ 1883 w 11975"/>
              <a:gd name="connsiteY3" fmla="*/ 9598 h 15537"/>
              <a:gd name="connsiteX4" fmla="*/ 250 w 11975"/>
              <a:gd name="connsiteY4" fmla="*/ 101 h 15537"/>
              <a:gd name="connsiteX0" fmla="*/ 250 w 11975"/>
              <a:gd name="connsiteY0" fmla="*/ 101 h 14629"/>
              <a:gd name="connsiteX1" fmla="*/ 11969 w 11975"/>
              <a:gd name="connsiteY1" fmla="*/ 0 h 14629"/>
              <a:gd name="connsiteX2" fmla="*/ 11956 w 11975"/>
              <a:gd name="connsiteY2" fmla="*/ 10805 h 14629"/>
              <a:gd name="connsiteX3" fmla="*/ 1883 w 11975"/>
              <a:gd name="connsiteY3" fmla="*/ 9598 h 14629"/>
              <a:gd name="connsiteX4" fmla="*/ 250 w 11975"/>
              <a:gd name="connsiteY4" fmla="*/ 101 h 14629"/>
              <a:gd name="connsiteX0" fmla="*/ 250 w 11975"/>
              <a:gd name="connsiteY0" fmla="*/ 101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101 h 15377"/>
              <a:gd name="connsiteX0" fmla="*/ 250 w 11975"/>
              <a:gd name="connsiteY0" fmla="*/ 2014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2014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73 w 12059"/>
              <a:gd name="connsiteY0" fmla="*/ 4229 h 15377"/>
              <a:gd name="connsiteX1" fmla="*/ 12053 w 12059"/>
              <a:gd name="connsiteY1" fmla="*/ 0 h 15377"/>
              <a:gd name="connsiteX2" fmla="*/ 12040 w 12059"/>
              <a:gd name="connsiteY2" fmla="*/ 10805 h 15377"/>
              <a:gd name="connsiteX3" fmla="*/ 1967 w 12059"/>
              <a:gd name="connsiteY3" fmla="*/ 9598 h 15377"/>
              <a:gd name="connsiteX4" fmla="*/ 273 w 12059"/>
              <a:gd name="connsiteY4" fmla="*/ 4229 h 15377"/>
              <a:gd name="connsiteX0" fmla="*/ 244 w 12030"/>
              <a:gd name="connsiteY0" fmla="*/ 4229 h 15722"/>
              <a:gd name="connsiteX1" fmla="*/ 12024 w 12030"/>
              <a:gd name="connsiteY1" fmla="*/ 0 h 15722"/>
              <a:gd name="connsiteX2" fmla="*/ 12011 w 12030"/>
              <a:gd name="connsiteY2" fmla="*/ 10805 h 15722"/>
              <a:gd name="connsiteX3" fmla="*/ 2060 w 12030"/>
              <a:gd name="connsiteY3" fmla="*/ 10605 h 15722"/>
              <a:gd name="connsiteX4" fmla="*/ 244 w 12030"/>
              <a:gd name="connsiteY4" fmla="*/ 4229 h 15722"/>
              <a:gd name="connsiteX0" fmla="*/ 244 w 12030"/>
              <a:gd name="connsiteY0" fmla="*/ 4229 h 15140"/>
              <a:gd name="connsiteX1" fmla="*/ 12024 w 12030"/>
              <a:gd name="connsiteY1" fmla="*/ 0 h 15140"/>
              <a:gd name="connsiteX2" fmla="*/ 12011 w 12030"/>
              <a:gd name="connsiteY2" fmla="*/ 10805 h 15140"/>
              <a:gd name="connsiteX3" fmla="*/ 2060 w 12030"/>
              <a:gd name="connsiteY3" fmla="*/ 10605 h 15140"/>
              <a:gd name="connsiteX4" fmla="*/ 244 w 12030"/>
              <a:gd name="connsiteY4" fmla="*/ 4229 h 15140"/>
              <a:gd name="connsiteX0" fmla="*/ 244 w 12030"/>
              <a:gd name="connsiteY0" fmla="*/ 4229 h 12766"/>
              <a:gd name="connsiteX1" fmla="*/ 12024 w 12030"/>
              <a:gd name="connsiteY1" fmla="*/ 0 h 12766"/>
              <a:gd name="connsiteX2" fmla="*/ 12011 w 12030"/>
              <a:gd name="connsiteY2" fmla="*/ 10805 h 12766"/>
              <a:gd name="connsiteX3" fmla="*/ 2060 w 12030"/>
              <a:gd name="connsiteY3" fmla="*/ 10605 h 12766"/>
              <a:gd name="connsiteX4" fmla="*/ 244 w 12030"/>
              <a:gd name="connsiteY4" fmla="*/ 4229 h 12766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275"/>
              <a:gd name="connsiteX1" fmla="*/ 12024 w 12030"/>
              <a:gd name="connsiteY1" fmla="*/ 0 h 15275"/>
              <a:gd name="connsiteX2" fmla="*/ 12011 w 12030"/>
              <a:gd name="connsiteY2" fmla="*/ 10805 h 15275"/>
              <a:gd name="connsiteX3" fmla="*/ 2060 w 12030"/>
              <a:gd name="connsiteY3" fmla="*/ 10605 h 15275"/>
              <a:gd name="connsiteX4" fmla="*/ 244 w 12030"/>
              <a:gd name="connsiteY4" fmla="*/ 4229 h 15275"/>
              <a:gd name="connsiteX0" fmla="*/ 211 w 11997"/>
              <a:gd name="connsiteY0" fmla="*/ 4229 h 15275"/>
              <a:gd name="connsiteX1" fmla="*/ 11991 w 11997"/>
              <a:gd name="connsiteY1" fmla="*/ 0 h 15275"/>
              <a:gd name="connsiteX2" fmla="*/ 11978 w 11997"/>
              <a:gd name="connsiteY2" fmla="*/ 10805 h 15275"/>
              <a:gd name="connsiteX3" fmla="*/ 2027 w 11997"/>
              <a:gd name="connsiteY3" fmla="*/ 10605 h 15275"/>
              <a:gd name="connsiteX4" fmla="*/ 211 w 11997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3656"/>
              <a:gd name="connsiteX1" fmla="*/ 11780 w 11786"/>
              <a:gd name="connsiteY1" fmla="*/ 0 h 13656"/>
              <a:gd name="connsiteX2" fmla="*/ 11767 w 11786"/>
              <a:gd name="connsiteY2" fmla="*/ 8490 h 13656"/>
              <a:gd name="connsiteX3" fmla="*/ 1816 w 11786"/>
              <a:gd name="connsiteY3" fmla="*/ 8290 h 13656"/>
              <a:gd name="connsiteX4" fmla="*/ 0 w 11786"/>
              <a:gd name="connsiteY4" fmla="*/ 1914 h 13656"/>
              <a:gd name="connsiteX0" fmla="*/ 0 w 11786"/>
              <a:gd name="connsiteY0" fmla="*/ 1914 h 13403"/>
              <a:gd name="connsiteX1" fmla="*/ 11780 w 11786"/>
              <a:gd name="connsiteY1" fmla="*/ 0 h 13403"/>
              <a:gd name="connsiteX2" fmla="*/ 11767 w 11786"/>
              <a:gd name="connsiteY2" fmla="*/ 8490 h 13403"/>
              <a:gd name="connsiteX3" fmla="*/ 1816 w 11786"/>
              <a:gd name="connsiteY3" fmla="*/ 8290 h 13403"/>
              <a:gd name="connsiteX4" fmla="*/ 0 w 11786"/>
              <a:gd name="connsiteY4" fmla="*/ 1914 h 13403"/>
              <a:gd name="connsiteX0" fmla="*/ 0 w 11786"/>
              <a:gd name="connsiteY0" fmla="*/ 1914 h 12943"/>
              <a:gd name="connsiteX1" fmla="*/ 11780 w 11786"/>
              <a:gd name="connsiteY1" fmla="*/ 0 h 12943"/>
              <a:gd name="connsiteX2" fmla="*/ 11767 w 11786"/>
              <a:gd name="connsiteY2" fmla="*/ 8490 h 12943"/>
              <a:gd name="connsiteX3" fmla="*/ 1694 w 11786"/>
              <a:gd name="connsiteY3" fmla="*/ 6981 h 12943"/>
              <a:gd name="connsiteX4" fmla="*/ 0 w 11786"/>
              <a:gd name="connsiteY4" fmla="*/ 1914 h 12943"/>
              <a:gd name="connsiteX0" fmla="*/ 0 w 11786"/>
              <a:gd name="connsiteY0" fmla="*/ 1914 h 12152"/>
              <a:gd name="connsiteX1" fmla="*/ 11780 w 11786"/>
              <a:gd name="connsiteY1" fmla="*/ 0 h 12152"/>
              <a:gd name="connsiteX2" fmla="*/ 11767 w 11786"/>
              <a:gd name="connsiteY2" fmla="*/ 8490 h 12152"/>
              <a:gd name="connsiteX3" fmla="*/ 1694 w 11786"/>
              <a:gd name="connsiteY3" fmla="*/ 6981 h 12152"/>
              <a:gd name="connsiteX4" fmla="*/ 0 w 11786"/>
              <a:gd name="connsiteY4" fmla="*/ 1914 h 12152"/>
              <a:gd name="connsiteX0" fmla="*/ 0 w 11786"/>
              <a:gd name="connsiteY0" fmla="*/ 1914 h 10013"/>
              <a:gd name="connsiteX1" fmla="*/ 11780 w 11786"/>
              <a:gd name="connsiteY1" fmla="*/ 0 h 10013"/>
              <a:gd name="connsiteX2" fmla="*/ 11767 w 11786"/>
              <a:gd name="connsiteY2" fmla="*/ 8490 h 10013"/>
              <a:gd name="connsiteX3" fmla="*/ 1694 w 11786"/>
              <a:gd name="connsiteY3" fmla="*/ 6981 h 10013"/>
              <a:gd name="connsiteX4" fmla="*/ 0 w 11786"/>
              <a:gd name="connsiteY4" fmla="*/ 1914 h 10013"/>
              <a:gd name="connsiteX0" fmla="*/ 0 w 11786"/>
              <a:gd name="connsiteY0" fmla="*/ 1914 h 10291"/>
              <a:gd name="connsiteX1" fmla="*/ 11780 w 11786"/>
              <a:gd name="connsiteY1" fmla="*/ 0 h 10291"/>
              <a:gd name="connsiteX2" fmla="*/ 11767 w 11786"/>
              <a:gd name="connsiteY2" fmla="*/ 8490 h 10291"/>
              <a:gd name="connsiteX3" fmla="*/ 1449 w 11786"/>
              <a:gd name="connsiteY3" fmla="*/ 8088 h 10291"/>
              <a:gd name="connsiteX4" fmla="*/ 0 w 11786"/>
              <a:gd name="connsiteY4" fmla="*/ 1914 h 10291"/>
              <a:gd name="connsiteX0" fmla="*/ 0 w 11786"/>
              <a:gd name="connsiteY0" fmla="*/ 1914 h 10563"/>
              <a:gd name="connsiteX1" fmla="*/ 11780 w 11786"/>
              <a:gd name="connsiteY1" fmla="*/ 0 h 10563"/>
              <a:gd name="connsiteX2" fmla="*/ 11767 w 11786"/>
              <a:gd name="connsiteY2" fmla="*/ 8490 h 10563"/>
              <a:gd name="connsiteX3" fmla="*/ 1449 w 11786"/>
              <a:gd name="connsiteY3" fmla="*/ 8088 h 10563"/>
              <a:gd name="connsiteX4" fmla="*/ 0 w 11786"/>
              <a:gd name="connsiteY4" fmla="*/ 1914 h 10563"/>
              <a:gd name="connsiteX0" fmla="*/ 0 w 11786"/>
              <a:gd name="connsiteY0" fmla="*/ 1914 h 9852"/>
              <a:gd name="connsiteX1" fmla="*/ 11780 w 11786"/>
              <a:gd name="connsiteY1" fmla="*/ 0 h 9852"/>
              <a:gd name="connsiteX2" fmla="*/ 11767 w 11786"/>
              <a:gd name="connsiteY2" fmla="*/ 7886 h 9852"/>
              <a:gd name="connsiteX3" fmla="*/ 1449 w 11786"/>
              <a:gd name="connsiteY3" fmla="*/ 8088 h 9852"/>
              <a:gd name="connsiteX4" fmla="*/ 0 w 11786"/>
              <a:gd name="connsiteY4" fmla="*/ 1914 h 9852"/>
              <a:gd name="connsiteX0" fmla="*/ 0 w 10000"/>
              <a:gd name="connsiteY0" fmla="*/ 1943 h 10804"/>
              <a:gd name="connsiteX1" fmla="*/ 9995 w 10000"/>
              <a:gd name="connsiteY1" fmla="*/ 0 h 10804"/>
              <a:gd name="connsiteX2" fmla="*/ 9984 w 10000"/>
              <a:gd name="connsiteY2" fmla="*/ 8004 h 10804"/>
              <a:gd name="connsiteX3" fmla="*/ 1229 w 10000"/>
              <a:gd name="connsiteY3" fmla="*/ 8210 h 10804"/>
              <a:gd name="connsiteX4" fmla="*/ 0 w 10000"/>
              <a:gd name="connsiteY4" fmla="*/ 1943 h 10804"/>
              <a:gd name="connsiteX0" fmla="*/ 0 w 10000"/>
              <a:gd name="connsiteY0" fmla="*/ 1943 h 11029"/>
              <a:gd name="connsiteX1" fmla="*/ 9995 w 10000"/>
              <a:gd name="connsiteY1" fmla="*/ 0 h 11029"/>
              <a:gd name="connsiteX2" fmla="*/ 9984 w 10000"/>
              <a:gd name="connsiteY2" fmla="*/ 8004 h 11029"/>
              <a:gd name="connsiteX3" fmla="*/ 1229 w 10000"/>
              <a:gd name="connsiteY3" fmla="*/ 8210 h 11029"/>
              <a:gd name="connsiteX4" fmla="*/ 0 w 10000"/>
              <a:gd name="connsiteY4" fmla="*/ 1943 h 1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29">
                <a:moveTo>
                  <a:pt x="0" y="1943"/>
                </a:moveTo>
                <a:cubicBezTo>
                  <a:pt x="3279" y="1841"/>
                  <a:pt x="6565" y="2861"/>
                  <a:pt x="9995" y="0"/>
                </a:cubicBezTo>
                <a:cubicBezTo>
                  <a:pt x="10018" y="4269"/>
                  <a:pt x="9961" y="3735"/>
                  <a:pt x="9984" y="8004"/>
                </a:cubicBezTo>
                <a:cubicBezTo>
                  <a:pt x="7112" y="13623"/>
                  <a:pt x="2322" y="10036"/>
                  <a:pt x="1229" y="8210"/>
                </a:cubicBezTo>
                <a:cubicBezTo>
                  <a:pt x="136" y="6384"/>
                  <a:pt x="950" y="5428"/>
                  <a:pt x="0" y="1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="" xmlns:a16="http://schemas.microsoft.com/office/drawing/2014/main" id="{C122C2BD-32F9-4B1B-9788-35EC4BDFC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9" y="552878"/>
            <a:ext cx="1509989" cy="518451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="" xmlns:a16="http://schemas.microsoft.com/office/drawing/2014/main" id="{C434C4B5-A294-442A-B4B6-781ECDD6A43A}"/>
              </a:ext>
            </a:extLst>
          </p:cNvPr>
          <p:cNvSpPr/>
          <p:nvPr/>
        </p:nvSpPr>
        <p:spPr>
          <a:xfrm>
            <a:off x="-13291" y="6496493"/>
            <a:ext cx="12218593" cy="3615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www.irojgar.com | irojgarmail@gmail.com | +91 77790 10101| +91 </a:t>
            </a:r>
            <a:r>
              <a:rPr lang="en-US" dirty="0" smtClean="0">
                <a:solidFill>
                  <a:prstClr val="white"/>
                </a:solidFill>
              </a:rPr>
              <a:t>90816 28628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37" name="Rectangle 1"/>
          <p:cNvSpPr/>
          <p:nvPr/>
        </p:nvSpPr>
        <p:spPr>
          <a:xfrm>
            <a:off x="13303" y="1437713"/>
            <a:ext cx="1390494" cy="5058780"/>
          </a:xfrm>
          <a:custGeom>
            <a:avLst/>
            <a:gdLst>
              <a:gd name="connsiteX0" fmla="*/ 0 w 1364737"/>
              <a:gd name="connsiteY0" fmla="*/ 0 h 5058780"/>
              <a:gd name="connsiteX1" fmla="*/ 1364737 w 1364737"/>
              <a:gd name="connsiteY1" fmla="*/ 0 h 5058780"/>
              <a:gd name="connsiteX2" fmla="*/ 1364737 w 1364737"/>
              <a:gd name="connsiteY2" fmla="*/ 5058780 h 5058780"/>
              <a:gd name="connsiteX3" fmla="*/ 0 w 1364737"/>
              <a:gd name="connsiteY3" fmla="*/ 5058780 h 5058780"/>
              <a:gd name="connsiteX4" fmla="*/ 0 w 1364737"/>
              <a:gd name="connsiteY4" fmla="*/ 0 h 5058780"/>
              <a:gd name="connsiteX0" fmla="*/ 0 w 1390494"/>
              <a:gd name="connsiteY0" fmla="*/ 0 h 5058780"/>
              <a:gd name="connsiteX1" fmla="*/ 1364737 w 1390494"/>
              <a:gd name="connsiteY1" fmla="*/ 0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0494" h="5058780">
                <a:moveTo>
                  <a:pt x="0" y="0"/>
                </a:moveTo>
                <a:cubicBezTo>
                  <a:pt x="459205" y="313386"/>
                  <a:pt x="738106" y="794196"/>
                  <a:pt x="1377615" y="940157"/>
                </a:cubicBezTo>
                <a:lnTo>
                  <a:pt x="1390494" y="3835287"/>
                </a:lnTo>
                <a:cubicBezTo>
                  <a:pt x="798207" y="4101450"/>
                  <a:pt x="463498" y="4650949"/>
                  <a:pt x="0" y="50587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black"/>
                </a:solidFill>
              </a:rPr>
              <a:t>Coaching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Placement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Immigration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Co-Working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38" name="Flowchart: Delay 37">
            <a:extLst>
              <a:ext uri="{FF2B5EF4-FFF2-40B4-BE49-F238E27FC236}">
                <a16:creationId xmlns="" xmlns:a16="http://schemas.microsoft.com/office/drawing/2014/main" id="{EFFD0DF3-F639-4742-A2E2-8B904FB253FD}"/>
              </a:ext>
            </a:extLst>
          </p:cNvPr>
          <p:cNvSpPr/>
          <p:nvPr/>
        </p:nvSpPr>
        <p:spPr>
          <a:xfrm>
            <a:off x="-13293" y="12233"/>
            <a:ext cx="1509823" cy="1425480"/>
          </a:xfrm>
          <a:prstGeom prst="flowChartDela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="" xmlns:a16="http://schemas.microsoft.com/office/drawing/2014/main" id="{FFB26AEA-3F6E-43D7-83CB-56E6886551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4" y="132353"/>
            <a:ext cx="1082711" cy="1138424"/>
          </a:xfrm>
          <a:prstGeom prst="rect">
            <a:avLst/>
          </a:prstGeom>
        </p:spPr>
      </p:pic>
      <p:cxnSp>
        <p:nvCxnSpPr>
          <p:cNvPr id="40" name="Straight Connector 39">
            <a:extLst>
              <a:ext uri="{FF2B5EF4-FFF2-40B4-BE49-F238E27FC236}">
                <a16:creationId xmlns="" xmlns:a16="http://schemas.microsoft.com/office/drawing/2014/main" id="{91472109-0475-4034-AAFA-473EB0EE382C}"/>
              </a:ext>
            </a:extLst>
          </p:cNvPr>
          <p:cNvCxnSpPr>
            <a:cxnSpLocks/>
          </p:cNvCxnSpPr>
          <p:nvPr/>
        </p:nvCxnSpPr>
        <p:spPr>
          <a:xfrm>
            <a:off x="130581" y="4498516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="" xmlns:a16="http://schemas.microsoft.com/office/drawing/2014/main" id="{C66C34EB-8580-446F-831B-DF8728325AC2}"/>
              </a:ext>
            </a:extLst>
          </p:cNvPr>
          <p:cNvCxnSpPr>
            <a:cxnSpLocks/>
          </p:cNvCxnSpPr>
          <p:nvPr/>
        </p:nvCxnSpPr>
        <p:spPr>
          <a:xfrm>
            <a:off x="115023" y="3967103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="" xmlns:a16="http://schemas.microsoft.com/office/drawing/2014/main" id="{13256E47-DF05-4210-AD3F-6EF7999AEBD7}"/>
              </a:ext>
            </a:extLst>
          </p:cNvPr>
          <p:cNvCxnSpPr>
            <a:cxnSpLocks/>
          </p:cNvCxnSpPr>
          <p:nvPr/>
        </p:nvCxnSpPr>
        <p:spPr>
          <a:xfrm>
            <a:off x="115024" y="3436147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3858775"/>
      </p:ext>
    </p:extLst>
  </p:cSld>
  <p:clrMapOvr>
    <a:masterClrMapping/>
  </p:clrMapOvr>
  <p:transition spd="med" advTm="7000">
    <p:pull dir="r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19130" y="1679804"/>
            <a:ext cx="796455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iROJGAR</a:t>
            </a:r>
            <a:r>
              <a:rPr lang="en-US" sz="3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63247" y="2409398"/>
            <a:ext cx="739788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701/702, 7</a:t>
            </a:r>
            <a:r>
              <a:rPr lang="en-US" sz="2000" b="1" baseline="30000" dirty="0" smtClean="0">
                <a:solidFill>
                  <a:schemeClr val="accent1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th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 floor,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Joyos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Hubtown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,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Adajan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 Bus Port, Surat-395009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Mobile No. : +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91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77790 10101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      </a:t>
            </a:r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WhatsApp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 No.: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+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91 90816 28628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Web : www.irojgar.com  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FF0066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   Follow us: 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854B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400" b="1" dirty="0">
              <a:solidFill>
                <a:srgbClr val="00B050"/>
              </a:solidFill>
              <a:latin typeface="Adobe Gothic Std B" panose="020B0800000000000000" pitchFamily="34" charset="-128"/>
              <a:ea typeface="Adobe Gothic Std B" panose="020B08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028" name="Picture 4" descr="https://www.pngitem.com/pimgs/m/35-350356_telegram-logo-png-png-transparent-p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521" y="4968445"/>
            <a:ext cx="414776" cy="37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image.shutterstock.com/image-photo/kiev-ukraine-september-14-2020-260nw-190479203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59"/>
          <a:stretch/>
        </p:blipFill>
        <p:spPr bwMode="auto">
          <a:xfrm>
            <a:off x="7235976" y="4923598"/>
            <a:ext cx="1098747" cy="43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AutoShape 6" descr="data:image/png;base64,iVBORw0KGgoAAAANSUhEUgAAAOEAAADhCAMAAAAJbSJIAAAAclBMVEUWhrD///8AgKwAga3x+PoljbWozt4Ag64AfasjirKx0uFuqcYAfqtdpcPZ6/L5/P3L4etwrsnk8PU2k7i61+SgxddFm73s9fiOvdOFutHc6fA4lrp/ts641uShxddJmLvG3ullpMNPoMHT4+xbpsR2sctZngQaAAAK4UlEQVR4nOWd/3+yIBDHESzQUDP7umptbf3//+KjtVUWqByQ557Pb3u9yvkOOI4D7kjgW1mYzseLTZ4siyKKCCFRVBTLJN8sxvM0zLz/f+Lx2au3eD1ZEiElZYxzTm4q/2KMSinIdrKO31Ye38IXYRqfDpGUrMalUokqZXQ4xamnN/FBmC6OhFHWxlbjLD9Pvhc+KF0ThvucCGoCd4dJBcn3oeM3cko4G39yyUB0v2KSJ+OZy5dyRxjGRy5hjffQlJIcY3ct6Ypwmktg31RCUppPHb2ZE8LVohDu8C5islg4aUgHhOmOOGy+mzglJwfG1ZrwKzGaFgwhWfLVM+F06bx7PjCKg+WAtCKcHj3zXRiPVowWhGniZfgpGGliMR7BhKv8Be13ZRQ52DkHEmYLj/ZFycgWwIUWjPCjkC/lqySLj5cRhvmLBmBdnOYQFwBAuH9xB71jZPMXEK4moie+SmJibHFMCeeR3erIViwybUZDwl2fDXiR2HkknBW0b75SdGu0QjYh3LeGlV4jzk16qgHh+vVzoE5y7YEwS/AAlohJZw+nK+FshKOH/oqNug7GjoRTgguwHIyk45qqG+EciY25V1d704lw3P8sqJIYuyJc4AQsERduCBHNEo/qMmu0E26wtmAlubEn3OBtwUrtiG2Ea8wtWEm0ddQWwgXuFqwkW8xNM+E7fsDWSaORcI69i14kGqf+JsIpPkdGLd7kwDUQztD5ojpx0uCG6wkzZKuJJvGRfjGlJ0yGA1guphJzQsS+mkp6/01HuB8WYImoM6gawtmQuuhFXGNtNITFAAm3JoQ7DHFRU1F1qFhJOBBf5lFq30ZFuIr6flegItW2jYpw0u/mC1ws70a4H2YfraTqp8+E4VBbsBJ73iV+JsyHN1HcxJ/76RPhxxAnipvo03GGR8JsgHP9vXjxuMp4JBxAYKZZT2GbB8LVkM3MRWzVSDhoM3PRo7GpE6bDnQpvEmkD4aDW9TrxRE84BcwUnElBRhEXTs7pOxGdagmPxi/JZbGYnu3zar4hSCD5UUc4NR6Fsn60NR7hMMVyqiFcmjYBj4O6sh2K6ZQv1YRfpk3IFefocewX35vTO0JTQ8qUsXQUAZB7c3ojTA3HENVEKLcYzA27NeKNcGf4ZlwNiGNxwm5RqSvhyvQZ2iAzikYk16XwlXBh+NML7RWINYYp47bEuBKargv1uz0Qz8i5ePFIODWcyOp+Q00zDG14m/V/CU2XTXyiJQxRjMNrZPGHMDT1RdATEprVCGPTscP1W5JI4gQ0rhGaryqeIj5XmboOnvTbBhdCwHah0F7tMO4PnvSzoXghHJsvCaj2KBKWQIEc3xF+Al5qpAFEs33MP2+EIOsnHxeHP9rhGIaleHglhB1LUG+cmwcKvEnur4Q56GfnhcLYzFy/poXY6UoIfULx1IrTCMsoPOuXEBwH5rR+OTfc9HK5VKvz+qciNF043YmSzddlJZaFHzuGxshcRN9/CM0dmjsxGS0/J5PPA7HMTONBZ7eGwIfh7UFnuXgl57oQIvEjfagKSJWEMYoorhdV64uS8PSH2/B0JjzgHEIuxA8VIZozXj4MVrQqCd+8DkOuUf1TjAo+OhyPx0NxTtTn7N/Lt5LQwtBIoVBtVI8Sje4+w8ToNH4LL0kis3D1sUioq53I0vkmFgHc0TRV6P55/Fu9wgqC36HBS69IEVv+SNz4R2xdEk7AP9dImWpkfOcD6qOqP4SyiDXxntWaOGDkk5LQeF/0qg6ES9UnroScN6XVWTlIUVG+AMngX7cllMeWRCVTB82YkRD+Q3Ug1JwuPxOK9vufWWIbtxMhSeGm1I5QH6y7V27ZU0VK5l4JC9UnzoRtFyOviHbTtZyTMbwf2BAS1ZFspezCrzQmC/hgtmrDzpk77E68sney8UlItISd0iFc9GXTT9mGWJy3tCE0SS9nE2PmObHo5h0IdaF/I2UWqx/+TeAuzcsIIRtHV8IlKcBffh1hNoK/5HYQhMEaPqUVxKKPv47QYscuGgahRdDaKkbjhDD92MfzaVtSSwvPq1/CcB0xKamk7Nic9GnWz66kNeGYXT/LxbIxPZnFa/Y4DusrI06aUneDXa8+Lc3pYR5vzG4B3gGM+psPn++Q6WMeQfABdWuK3ghVJxjFXvvxFdTUbHvzSxMFoX45GWTA1yz90p7WFuqzA1JrbKCuabm28Ls+1BKqz83rD49Dw7rl+tDvGl9LqH7hajdMI6DfVq7xvcZp9ISaTqd+ZCXgaGLvfmNtekLNNMzedF8Abq/Q2G+81JhQb2qAhHLuN+ZtTqh1wIGEIvW7b6GPtekINUc64YSh370nY0KqjaMCCaOMWFxTGgBhtX/odQ+4f8KJ3T4+fsLzPj78LIbVzoz6ka4Jz2cx4OdphkD4ZnUmagCE5zNR8HNt+Akv59rgZxMtTyqo5Jjw52wi+J4S/jaUsd0Z4QG0YWp3zhs/4c857+AbaGrQE17P6kOjregJr/ctoHdm0BNe78xAB6L12cRnOR6HQWB1dw094d3dNWBaZOyE4nb/EHiDHjvh3R1SYDASOeHPdXXwXW78hLW73LC7rQ5OsvskrN3Hh+0K4Cb8/d/QvBj4CR/yYoR/kLCe2wQ06aMmfMxPA0oUgJpQPOYYgtQK6ECozWLjm/A5TxQkgTBmQkWur9AYsAth6901X4SKfG3GOfdQt6Eq5x4gIIWZUJU30dz9xkuozn1pnr8UL6Emf6lxeB8toS4HrfGsr06dWCPU3t/SETrZxxe6PMKmK4xoHD9rX98GGWmkeSQ77RXPrB5r0MH0uaCNs1ZSqZDdxVamemQlgx+/IZ83mlRrVmrKyf4f5NX/C7URLlFSLSGSvJU2eiym8+dqlDxVsv57dWaCFkIc6bjhok+J4v/Dek/DrtnFnx3J/7Hu2pBr56kSVP+l+od81LX+4d+vYYmkDIeppDrfjaaWLI4KDkYyqyWLJ6FzdxnWAw4sLpr0I9Oazv9BXW71FUi0gtRWD7LRcMYi11dMaSAMZmQoiDxquAXeQBhMB0PYdJO/iXAovo3al+lEGIyHgCibs2o1Ew4hbPMUmDEjDNbYW1E/EXYkDDa4W7E9vWQrYbDB3Iqa9YQZIWb/rbWLdiNEUpdSoU75M7sQYp00RKfki50IgznC0gecN6eWMiMMpuh8VB41uWrmhMEMSanfX7FRY+IsAGGQJZhMqkw6pwftTIhq1ugySwAI0dgbTrrZGHPCYLbFEEeV265D0JwwCBwkgrcU75Do3IYwmEf92lQ2MumhEMJgZZsl3Uoib8uSaU9YNqPDGiJm6urG2BIGYd5LeTVOzRsQSBgEH8Xr50ZZKKvVeyIMssWLuypjTcU+PBCeLc7rGLk4QTqoHWEQpMmLhiOnibaQu1fCck11fEE7cnGEDUAXhCXj0jMjF0srPmvCIPhyVJlJKcZs+qcjwnI87oirEls1cUl21nxOCEsXYFE4L9HJRLEA2897OSEsNc2pQ8vKKc0th99VrghLJyBOuJPeWj7lqKtVBpA7wlKzccKF5W0EwT/HRivcNjklLBXuT0QA+yungpzmTgbfnVwTVkrfE8KokePKWWmqkncHpvNJPggrpfHpcC5H2cbJSzgZHU6xD7pKvggrrd7268mSCCEpY/XKnOVfjFEpRLScrPdvLTX0rOST8KIsTOfx+yb/Xm6LqDq5GkXFdvmdb97jeRq6s5k6/QOGa6WJYECqg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8" descr="data:image/png;base64,iVBORw0KGgoAAAANSUhEUgAAAOEAAADhCAMAAAAJbSJIAAAAclBMVEUWhrD///8AgKwAga3x+PoljbWozt4Ag64AfasjirKx0uFuqcYAfqtdpcPZ6/L5/P3L4etwrsnk8PU2k7i61+SgxddFm73s9fiOvdOFutHc6fA4lrp/ts641uShxddJmLvG3ullpMNPoMHT4+xbpsR2sctZngQaAAAK4UlEQVR4nOWd/3+yIBDHESzQUDP7umptbf3//+KjtVUWqByQ557Pb3u9yvkOOI4D7kjgW1mYzseLTZ4siyKKCCFRVBTLJN8sxvM0zLz/f+Lx2au3eD1ZEiElZYxzTm4q/2KMSinIdrKO31Ye38IXYRqfDpGUrMalUokqZXQ4xamnN/FBmC6OhFHWxlbjLD9Pvhc+KF0ThvucCGoCd4dJBcn3oeM3cko4G39yyUB0v2KSJ+OZy5dyRxjGRy5hjffQlJIcY3ct6Ypwmktg31RCUppPHb2ZE8LVohDu8C5islg4aUgHhOmOOGy+mzglJwfG1ZrwKzGaFgwhWfLVM+F06bx7PjCKg+WAtCKcHj3zXRiPVowWhGniZfgpGGliMR7BhKv8Be13ZRQ52DkHEmYLj/ZFycgWwIUWjPCjkC/lqySLj5cRhvmLBmBdnOYQFwBAuH9xB71jZPMXEK4moie+SmJibHFMCeeR3erIViwybUZDwl2fDXiR2HkknBW0b75SdGu0QjYh3LeGlV4jzk16qgHh+vVzoE5y7YEwS/AAlohJZw+nK+FshKOH/oqNug7GjoRTgguwHIyk45qqG+EciY25V1d704lw3P8sqJIYuyJc4AQsERduCBHNEo/qMmu0E26wtmAlubEn3OBtwUrtiG2Ea8wtWEm0ddQWwgXuFqwkW8xNM+E7fsDWSaORcI69i14kGqf+JsIpPkdGLd7kwDUQztD5ojpx0uCG6wkzZKuJJvGRfjGlJ0yGA1guphJzQsS+mkp6/01HuB8WYImoM6gawtmQuuhFXGNtNITFAAm3JoQ7DHFRU1F1qFhJOBBf5lFq30ZFuIr6flegItW2jYpw0u/mC1ws70a4H2YfraTqp8+E4VBbsBJ73iV+JsyHN1HcxJ/76RPhxxAnipvo03GGR8JsgHP9vXjxuMp4JBxAYKZZT2GbB8LVkM3MRWzVSDhoM3PRo7GpE6bDnQpvEmkD4aDW9TrxRE84BcwUnElBRhEXTs7pOxGdagmPxi/JZbGYnu3zar4hSCD5UUc4NR6Fsn60NR7hMMVyqiFcmjYBj4O6sh2K6ZQv1YRfpk3IFefocewX35vTO0JTQ8qUsXQUAZB7c3ojTA3HENVEKLcYzA27NeKNcGf4ZlwNiGNxwm5RqSvhyvQZ2iAzikYk16XwlXBh+NML7RWINYYp47bEuBKargv1uz0Qz8i5ePFIODWcyOp+Q00zDG14m/V/CU2XTXyiJQxRjMNrZPGHMDT1RdATEprVCGPTscP1W5JI4gQ0rhGaryqeIj5XmboOnvTbBhdCwHah0F7tMO4PnvSzoXghHJsvCaj2KBKWQIEc3xF+Al5qpAFEs33MP2+EIOsnHxeHP9rhGIaleHglhB1LUG+cmwcKvEnur4Q56GfnhcLYzFy/poXY6UoIfULx1IrTCMsoPOuXEBwH5rR+OTfc9HK5VKvz+qciNF043YmSzddlJZaFHzuGxshcRN9/CM0dmjsxGS0/J5PPA7HMTONBZ7eGwIfh7UFnuXgl57oQIvEjfagKSJWEMYoorhdV64uS8PSH2/B0JjzgHEIuxA8VIZozXj4MVrQqCd+8DkOuUf1TjAo+OhyPx0NxTtTn7N/Lt5LQwtBIoVBtVI8Sje4+w8ToNH4LL0kis3D1sUioq53I0vkmFgHc0TRV6P55/Fu9wgqC36HBS69IEVv+SNz4R2xdEk7AP9dImWpkfOcD6qOqP4SyiDXxntWaOGDkk5LQeF/0qg6ES9UnroScN6XVWTlIUVG+AMngX7cllMeWRCVTB82YkRD+Q3Ug1JwuPxOK9vufWWIbtxMhSeGm1I5QH6y7V27ZU0VK5l4JC9UnzoRtFyOviHbTtZyTMbwf2BAS1ZFspezCrzQmC/hgtmrDzpk77E68sney8UlItISd0iFc9GXTT9mGWJy3tCE0SS9nE2PmObHo5h0IdaF/I2UWqx/+TeAuzcsIIRtHV8IlKcBffh1hNoK/5HYQhMEaPqUVxKKPv47QYscuGgahRdDaKkbjhDD92MfzaVtSSwvPq1/CcB0xKamk7Nic9GnWz66kNeGYXT/LxbIxPZnFa/Y4DusrI06aUneDXa8+Lc3pYR5vzG4B3gGM+psPn++Q6WMeQfABdWuK3ghVJxjFXvvxFdTUbHvzSxMFoX45GWTA1yz90p7WFuqzA1JrbKCuabm28Ls+1BKqz83rD49Dw7rl+tDvGl9LqH7hajdMI6DfVq7xvcZp9ISaTqd+ZCXgaGLvfmNtekLNNMzedF8Abq/Q2G+81JhQb2qAhHLuN+ZtTqh1wIGEIvW7b6GPtekINUc64YSh370nY0KqjaMCCaOMWFxTGgBhtX/odQ+4f8KJ3T4+fsLzPj78LIbVzoz6ka4Jz2cx4OdphkD4ZnUmagCE5zNR8HNt+Akv59rgZxMtTyqo5Jjw52wi+J4S/jaUsd0Z4QG0YWp3zhs/4c857+AbaGrQE17P6kOjregJr/ctoHdm0BNe78xAB6L12cRnOR6HQWB1dw094d3dNWBaZOyE4nb/EHiDHjvh3R1SYDASOeHPdXXwXW78hLW73LC7rQ5OsvskrN3Hh+0K4Cb8/d/QvBj4CR/yYoR/kLCe2wQ06aMmfMxPA0oUgJpQPOYYgtQK6ECozWLjm/A5TxQkgTBmQkWur9AYsAth6901X4SKfG3GOfdQt6Eq5x4gIIWZUJU30dz9xkuozn1pnr8UL6Emf6lxeB8toS4HrfGsr06dWCPU3t/SETrZxxe6PMKmK4xoHD9rX98GGWmkeSQ77RXPrB5r0MH0uaCNs1ZSqZDdxVamemQlgx+/IZ83mlRrVmrKyf4f5NX/C7URLlFSLSGSvJU2eiym8+dqlDxVsv57dWaCFkIc6bjhok+J4v/Dek/DrtnFnx3J/7Hu2pBr56kSVP+l+od81LX+4d+vYYmkDIeppDrfjaaWLI4KDkYyqyWLJ6FzdxnWAw4sLpr0I9Oazv9BXW71FUi0gtRWD7LRcMYi11dMaSAMZmQoiDxquAXeQBhMB0PYdJO/iXAovo3al+lEGIyHgCibs2o1Ew4hbPMUmDEjDNbYW1E/EXYkDDa4W7E9vWQrYbDB3Iqa9YQZIWb/rbWLdiNEUpdSoU75M7sQYp00RKfki50IgznC0gecN6eWMiMMpuh8VB41uWrmhMEMSanfX7FRY+IsAGGQJZhMqkw6pwftTIhq1ugySwAI0dgbTrrZGHPCYLbFEEeV265D0JwwCBwkgrcU75Do3IYwmEf92lQ2MumhEMJgZZsl3Uoib8uSaU9YNqPDGiJm6urG2BIGYd5LeTVOzRsQSBgEH8Xr50ZZKKvVeyIMssWLuypjTcU+PBCeLc7rGLk4QTqoHWEQpMmLhiOnibaQu1fCck11fEE7cnGEDUAXhCXj0jMjF0srPmvCIPhyVJlJKcZs+qcjwnI87oirEls1cUl21nxOCEsXYFE4L9HJRLEA2897OSEsNc2pQ8vKKc0th99VrghLJyBOuJPeWj7lqKtVBpA7wlKzccKF5W0EwT/HRivcNjklLBXuT0QA+yungpzmTgbfnVwTVkrfE8KokePKWWmqkncHpvNJPggrpfHpcC5H2cbJSzgZHU6xD7pKvggrrd7268mSCCEpY/XKnOVfjFEpRLScrPdvLTX0rOST8KIsTOfx+yb/Xm6LqDq5GkXFdvmdb97jeRq6s5k6/QOGa6WJYECqgQAAAABJRU5ErkJgg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6" name="Picture 12" descr="linkedin logo transparent 183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098" y="4985699"/>
            <a:ext cx="311505" cy="31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Flowchart: Manual Input 3">
            <a:extLst>
              <a:ext uri="{FF2B5EF4-FFF2-40B4-BE49-F238E27FC236}">
                <a16:creationId xmlns="" xmlns:a16="http://schemas.microsoft.com/office/drawing/2014/main" id="{AA5BE789-F2E5-47F5-AEF9-A829ED4C72A2}"/>
              </a:ext>
            </a:extLst>
          </p:cNvPr>
          <p:cNvSpPr/>
          <p:nvPr/>
        </p:nvSpPr>
        <p:spPr>
          <a:xfrm>
            <a:off x="10670064" y="1196346"/>
            <a:ext cx="1509989" cy="46967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9659 w 10000"/>
              <a:gd name="connsiteY2" fmla="*/ 6504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7228"/>
              <a:gd name="connsiteX1" fmla="*/ 10000 w 10000"/>
              <a:gd name="connsiteY1" fmla="*/ 0 h 7228"/>
              <a:gd name="connsiteX2" fmla="*/ 9659 w 10000"/>
              <a:gd name="connsiteY2" fmla="*/ 6504 h 7228"/>
              <a:gd name="connsiteX3" fmla="*/ 68 w 10000"/>
              <a:gd name="connsiteY3" fmla="*/ 7228 h 7228"/>
              <a:gd name="connsiteX4" fmla="*/ 0 w 10000"/>
              <a:gd name="connsiteY4" fmla="*/ 2000 h 7228"/>
              <a:gd name="connsiteX0" fmla="*/ 0 w 9795"/>
              <a:gd name="connsiteY0" fmla="*/ 2702 h 9935"/>
              <a:gd name="connsiteX1" fmla="*/ 9795 w 9795"/>
              <a:gd name="connsiteY1" fmla="*/ 0 h 9935"/>
              <a:gd name="connsiteX2" fmla="*/ 9659 w 9795"/>
              <a:gd name="connsiteY2" fmla="*/ 8933 h 9935"/>
              <a:gd name="connsiteX3" fmla="*/ 68 w 9795"/>
              <a:gd name="connsiteY3" fmla="*/ 9935 h 9935"/>
              <a:gd name="connsiteX4" fmla="*/ 0 w 9795"/>
              <a:gd name="connsiteY4" fmla="*/ 2702 h 9935"/>
              <a:gd name="connsiteX0" fmla="*/ 0 w 10000"/>
              <a:gd name="connsiteY0" fmla="*/ 2720 h 10658"/>
              <a:gd name="connsiteX1" fmla="*/ 10000 w 10000"/>
              <a:gd name="connsiteY1" fmla="*/ 0 h 10658"/>
              <a:gd name="connsiteX2" fmla="*/ 9861 w 10000"/>
              <a:gd name="connsiteY2" fmla="*/ 8991 h 10658"/>
              <a:gd name="connsiteX3" fmla="*/ 695 w 10000"/>
              <a:gd name="connsiteY3" fmla="*/ 10658 h 10658"/>
              <a:gd name="connsiteX4" fmla="*/ 0 w 10000"/>
              <a:gd name="connsiteY4" fmla="*/ 2720 h 10658"/>
              <a:gd name="connsiteX0" fmla="*/ 768 w 9306"/>
              <a:gd name="connsiteY0" fmla="*/ 2391 h 10658"/>
              <a:gd name="connsiteX1" fmla="*/ 9306 w 9306"/>
              <a:gd name="connsiteY1" fmla="*/ 0 h 10658"/>
              <a:gd name="connsiteX2" fmla="*/ 9167 w 9306"/>
              <a:gd name="connsiteY2" fmla="*/ 8991 h 10658"/>
              <a:gd name="connsiteX3" fmla="*/ 1 w 9306"/>
              <a:gd name="connsiteY3" fmla="*/ 10658 h 10658"/>
              <a:gd name="connsiteX4" fmla="*/ 768 w 9306"/>
              <a:gd name="connsiteY4" fmla="*/ 2391 h 10658"/>
              <a:gd name="connsiteX0" fmla="*/ 824 w 9999"/>
              <a:gd name="connsiteY0" fmla="*/ 2243 h 10000"/>
              <a:gd name="connsiteX1" fmla="*/ 9999 w 9999"/>
              <a:gd name="connsiteY1" fmla="*/ 0 h 10000"/>
              <a:gd name="connsiteX2" fmla="*/ 9850 w 9999"/>
              <a:gd name="connsiteY2" fmla="*/ 8436 h 10000"/>
              <a:gd name="connsiteX3" fmla="*/ 0 w 9999"/>
              <a:gd name="connsiteY3" fmla="*/ 10000 h 10000"/>
              <a:gd name="connsiteX4" fmla="*/ 824 w 9999"/>
              <a:gd name="connsiteY4" fmla="*/ 2243 h 10000"/>
              <a:gd name="connsiteX0" fmla="*/ 824 w 10374"/>
              <a:gd name="connsiteY0" fmla="*/ 83 h 7840"/>
              <a:gd name="connsiteX1" fmla="*/ 10374 w 10374"/>
              <a:gd name="connsiteY1" fmla="*/ 0 h 7840"/>
              <a:gd name="connsiteX2" fmla="*/ 9851 w 10374"/>
              <a:gd name="connsiteY2" fmla="*/ 6276 h 7840"/>
              <a:gd name="connsiteX3" fmla="*/ 0 w 10374"/>
              <a:gd name="connsiteY3" fmla="*/ 7840 h 7840"/>
              <a:gd name="connsiteX4" fmla="*/ 824 w 10374"/>
              <a:gd name="connsiteY4" fmla="*/ 83 h 7840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289 w 9495"/>
              <a:gd name="connsiteY0" fmla="*/ 106 h 10237"/>
              <a:gd name="connsiteX1" fmla="*/ 9495 w 9495"/>
              <a:gd name="connsiteY1" fmla="*/ 0 h 10237"/>
              <a:gd name="connsiteX2" fmla="*/ 9424 w 9495"/>
              <a:gd name="connsiteY2" fmla="*/ 10157 h 10237"/>
              <a:gd name="connsiteX3" fmla="*/ 0 w 9495"/>
              <a:gd name="connsiteY3" fmla="*/ 10236 h 10237"/>
              <a:gd name="connsiteX4" fmla="*/ 289 w 9495"/>
              <a:gd name="connsiteY4" fmla="*/ 106 h 10237"/>
              <a:gd name="connsiteX0" fmla="*/ 304 w 9946"/>
              <a:gd name="connsiteY0" fmla="*/ 694 h 10590"/>
              <a:gd name="connsiteX1" fmla="*/ 9696 w 9946"/>
              <a:gd name="connsiteY1" fmla="*/ 0 h 10590"/>
              <a:gd name="connsiteX2" fmla="*/ 9925 w 9946"/>
              <a:gd name="connsiteY2" fmla="*/ 10512 h 10590"/>
              <a:gd name="connsiteX3" fmla="*/ 0 w 9946"/>
              <a:gd name="connsiteY3" fmla="*/ 10589 h 10590"/>
              <a:gd name="connsiteX4" fmla="*/ 304 w 9946"/>
              <a:gd name="connsiteY4" fmla="*/ 694 h 1059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4"/>
              <a:gd name="connsiteX1" fmla="*/ 9749 w 10000"/>
              <a:gd name="connsiteY1" fmla="*/ 0 h 10004"/>
              <a:gd name="connsiteX2" fmla="*/ 9979 w 10000"/>
              <a:gd name="connsiteY2" fmla="*/ 9926 h 10004"/>
              <a:gd name="connsiteX3" fmla="*/ 0 w 10000"/>
              <a:gd name="connsiteY3" fmla="*/ 9999 h 10004"/>
              <a:gd name="connsiteX4" fmla="*/ 306 w 10000"/>
              <a:gd name="connsiteY4" fmla="*/ 655 h 10004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54"/>
              <a:gd name="connsiteY0" fmla="*/ 655 h 10185"/>
              <a:gd name="connsiteX1" fmla="*/ 10054 w 10054"/>
              <a:gd name="connsiteY1" fmla="*/ 0 h 10185"/>
              <a:gd name="connsiteX2" fmla="*/ 9979 w 10054"/>
              <a:gd name="connsiteY2" fmla="*/ 9926 h 10185"/>
              <a:gd name="connsiteX3" fmla="*/ 0 w 10054"/>
              <a:gd name="connsiteY3" fmla="*/ 9999 h 10185"/>
              <a:gd name="connsiteX4" fmla="*/ 306 w 10054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109 w 12858"/>
              <a:gd name="connsiteY0" fmla="*/ 510 h 10088"/>
              <a:gd name="connsiteX1" fmla="*/ 12679 w 12858"/>
              <a:gd name="connsiteY1" fmla="*/ 0 h 10088"/>
              <a:gd name="connsiteX2" fmla="*/ 12833 w 12858"/>
              <a:gd name="connsiteY2" fmla="*/ 9829 h 10088"/>
              <a:gd name="connsiteX3" fmla="*/ 2625 w 12858"/>
              <a:gd name="connsiteY3" fmla="*/ 9902 h 10088"/>
              <a:gd name="connsiteX4" fmla="*/ 109 w 12858"/>
              <a:gd name="connsiteY4" fmla="*/ 510 h 10088"/>
              <a:gd name="connsiteX0" fmla="*/ 89 w 12838"/>
              <a:gd name="connsiteY0" fmla="*/ 510 h 10088"/>
              <a:gd name="connsiteX1" fmla="*/ 12659 w 12838"/>
              <a:gd name="connsiteY1" fmla="*/ 0 h 10088"/>
              <a:gd name="connsiteX2" fmla="*/ 12813 w 12838"/>
              <a:gd name="connsiteY2" fmla="*/ 9829 h 10088"/>
              <a:gd name="connsiteX3" fmla="*/ 4411 w 12838"/>
              <a:gd name="connsiteY3" fmla="*/ 9902 h 10088"/>
              <a:gd name="connsiteX4" fmla="*/ 89 w 12838"/>
              <a:gd name="connsiteY4" fmla="*/ 510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406 w 18000"/>
              <a:gd name="connsiteY0" fmla="*/ 0 h 10474"/>
              <a:gd name="connsiteX1" fmla="*/ 17821 w 18000"/>
              <a:gd name="connsiteY1" fmla="*/ 386 h 10474"/>
              <a:gd name="connsiteX2" fmla="*/ 17975 w 18000"/>
              <a:gd name="connsiteY2" fmla="*/ 10215 h 10474"/>
              <a:gd name="connsiteX3" fmla="*/ 9573 w 18000"/>
              <a:gd name="connsiteY3" fmla="*/ 10288 h 10474"/>
              <a:gd name="connsiteX4" fmla="*/ 406 w 18000"/>
              <a:gd name="connsiteY4" fmla="*/ 0 h 10474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698"/>
              <a:gd name="connsiteX1" fmla="*/ 18414 w 18414"/>
              <a:gd name="connsiteY1" fmla="*/ 0 h 10698"/>
              <a:gd name="connsiteX2" fmla="*/ 18125 w 18414"/>
              <a:gd name="connsiteY2" fmla="*/ 10458 h 10698"/>
              <a:gd name="connsiteX3" fmla="*/ 9723 w 18414"/>
              <a:gd name="connsiteY3" fmla="*/ 10531 h 10698"/>
              <a:gd name="connsiteX4" fmla="*/ 9433 w 18414"/>
              <a:gd name="connsiteY4" fmla="*/ 2518 h 10698"/>
              <a:gd name="connsiteX5" fmla="*/ 556 w 18414"/>
              <a:gd name="connsiteY5" fmla="*/ 243 h 10698"/>
              <a:gd name="connsiteX0" fmla="*/ 556 w 18414"/>
              <a:gd name="connsiteY0" fmla="*/ 243 h 10531"/>
              <a:gd name="connsiteX1" fmla="*/ 18414 w 18414"/>
              <a:gd name="connsiteY1" fmla="*/ 0 h 10531"/>
              <a:gd name="connsiteX2" fmla="*/ 18125 w 18414"/>
              <a:gd name="connsiteY2" fmla="*/ 10458 h 10531"/>
              <a:gd name="connsiteX3" fmla="*/ 9723 w 18414"/>
              <a:gd name="connsiteY3" fmla="*/ 10531 h 10531"/>
              <a:gd name="connsiteX4" fmla="*/ 9433 w 18414"/>
              <a:gd name="connsiteY4" fmla="*/ 2518 h 10531"/>
              <a:gd name="connsiteX5" fmla="*/ 556 w 18414"/>
              <a:gd name="connsiteY5" fmla="*/ 243 h 10531"/>
              <a:gd name="connsiteX0" fmla="*/ 556 w 18414"/>
              <a:gd name="connsiteY0" fmla="*/ 243 h 10623"/>
              <a:gd name="connsiteX1" fmla="*/ 18414 w 18414"/>
              <a:gd name="connsiteY1" fmla="*/ 0 h 10623"/>
              <a:gd name="connsiteX2" fmla="*/ 18125 w 18414"/>
              <a:gd name="connsiteY2" fmla="*/ 10458 h 10623"/>
              <a:gd name="connsiteX3" fmla="*/ 9723 w 18414"/>
              <a:gd name="connsiteY3" fmla="*/ 10531 h 10623"/>
              <a:gd name="connsiteX4" fmla="*/ 9433 w 18414"/>
              <a:gd name="connsiteY4" fmla="*/ 2518 h 10623"/>
              <a:gd name="connsiteX5" fmla="*/ 556 w 18414"/>
              <a:gd name="connsiteY5" fmla="*/ 243 h 10623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71 w 18429"/>
              <a:gd name="connsiteY0" fmla="*/ 243 h 10694"/>
              <a:gd name="connsiteX1" fmla="*/ 18429 w 18429"/>
              <a:gd name="connsiteY1" fmla="*/ 0 h 10694"/>
              <a:gd name="connsiteX2" fmla="*/ 18140 w 18429"/>
              <a:gd name="connsiteY2" fmla="*/ 10458 h 10694"/>
              <a:gd name="connsiteX3" fmla="*/ 10846 w 18429"/>
              <a:gd name="connsiteY3" fmla="*/ 10531 h 10694"/>
              <a:gd name="connsiteX4" fmla="*/ 9116 w 18429"/>
              <a:gd name="connsiteY4" fmla="*/ 2445 h 10694"/>
              <a:gd name="connsiteX5" fmla="*/ 571 w 18429"/>
              <a:gd name="connsiteY5" fmla="*/ 243 h 10694"/>
              <a:gd name="connsiteX0" fmla="*/ 591 w 18449"/>
              <a:gd name="connsiteY0" fmla="*/ 243 h 10694"/>
              <a:gd name="connsiteX1" fmla="*/ 18449 w 18449"/>
              <a:gd name="connsiteY1" fmla="*/ 0 h 10694"/>
              <a:gd name="connsiteX2" fmla="*/ 18160 w 18449"/>
              <a:gd name="connsiteY2" fmla="*/ 10458 h 10694"/>
              <a:gd name="connsiteX3" fmla="*/ 10866 w 18449"/>
              <a:gd name="connsiteY3" fmla="*/ 10531 h 10694"/>
              <a:gd name="connsiteX4" fmla="*/ 9136 w 18449"/>
              <a:gd name="connsiteY4" fmla="*/ 2445 h 10694"/>
              <a:gd name="connsiteX5" fmla="*/ 591 w 18449"/>
              <a:gd name="connsiteY5" fmla="*/ 243 h 10694"/>
              <a:gd name="connsiteX0" fmla="*/ 694 w 18552"/>
              <a:gd name="connsiteY0" fmla="*/ 243 h 10694"/>
              <a:gd name="connsiteX1" fmla="*/ 18552 w 18552"/>
              <a:gd name="connsiteY1" fmla="*/ 0 h 10694"/>
              <a:gd name="connsiteX2" fmla="*/ 18263 w 18552"/>
              <a:gd name="connsiteY2" fmla="*/ 10458 h 10694"/>
              <a:gd name="connsiteX3" fmla="*/ 10969 w 18552"/>
              <a:gd name="connsiteY3" fmla="*/ 10531 h 10694"/>
              <a:gd name="connsiteX4" fmla="*/ 9239 w 18552"/>
              <a:gd name="connsiteY4" fmla="*/ 2445 h 10694"/>
              <a:gd name="connsiteX5" fmla="*/ 694 w 18552"/>
              <a:gd name="connsiteY5" fmla="*/ 243 h 10694"/>
              <a:gd name="connsiteX0" fmla="*/ 582 w 18440"/>
              <a:gd name="connsiteY0" fmla="*/ 243 h 10694"/>
              <a:gd name="connsiteX1" fmla="*/ 18440 w 18440"/>
              <a:gd name="connsiteY1" fmla="*/ 0 h 10694"/>
              <a:gd name="connsiteX2" fmla="*/ 18151 w 18440"/>
              <a:gd name="connsiteY2" fmla="*/ 10458 h 10694"/>
              <a:gd name="connsiteX3" fmla="*/ 10857 w 18440"/>
              <a:gd name="connsiteY3" fmla="*/ 10531 h 10694"/>
              <a:gd name="connsiteX4" fmla="*/ 9127 w 18440"/>
              <a:gd name="connsiteY4" fmla="*/ 2445 h 10694"/>
              <a:gd name="connsiteX5" fmla="*/ 582 w 18440"/>
              <a:gd name="connsiteY5" fmla="*/ 243 h 10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0" h="10694">
                <a:moveTo>
                  <a:pt x="582" y="243"/>
                </a:moveTo>
                <a:cubicBezTo>
                  <a:pt x="4142" y="606"/>
                  <a:pt x="13581" y="993"/>
                  <a:pt x="18440" y="0"/>
                </a:cubicBezTo>
                <a:cubicBezTo>
                  <a:pt x="18313" y="3333"/>
                  <a:pt x="18279" y="7126"/>
                  <a:pt x="18151" y="10458"/>
                </a:cubicBezTo>
                <a:cubicBezTo>
                  <a:pt x="15350" y="10797"/>
                  <a:pt x="13547" y="10725"/>
                  <a:pt x="10857" y="10531"/>
                </a:cubicBezTo>
                <a:cubicBezTo>
                  <a:pt x="11292" y="8155"/>
                  <a:pt x="10655" y="4160"/>
                  <a:pt x="9127" y="2445"/>
                </a:cubicBezTo>
                <a:cubicBezTo>
                  <a:pt x="7377" y="876"/>
                  <a:pt x="-2466" y="530"/>
                  <a:pt x="582" y="243"/>
                </a:cubicBezTo>
                <a:close/>
              </a:path>
            </a:pathLst>
          </a:custGeom>
          <a:solidFill>
            <a:srgbClr val="3966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AFE5B780-BCC7-4141-AA69-9F8B00602631}"/>
              </a:ext>
            </a:extLst>
          </p:cNvPr>
          <p:cNvSpPr txBox="1"/>
          <p:nvPr/>
        </p:nvSpPr>
        <p:spPr>
          <a:xfrm>
            <a:off x="11621386" y="1752574"/>
            <a:ext cx="382772" cy="3838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JOBS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FOR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JANTA</a:t>
            </a:r>
            <a:endParaRPr lang="en-IN" sz="2000" b="1" dirty="0">
              <a:solidFill>
                <a:prstClr val="white"/>
              </a:solidFill>
              <a:latin typeface="Aileron Heavy" panose="00000A00000000000000" pitchFamily="50" charset="0"/>
            </a:endParaRPr>
          </a:p>
        </p:txBody>
      </p:sp>
      <p:sp>
        <p:nvSpPr>
          <p:cNvPr id="35" name="Flowchart: Manual Operation 7">
            <a:extLst>
              <a:ext uri="{FF2B5EF4-FFF2-40B4-BE49-F238E27FC236}">
                <a16:creationId xmlns="" xmlns:a16="http://schemas.microsoft.com/office/drawing/2014/main" id="{F6A25CFE-8A0E-47AC-A342-F393F7EFFC45}"/>
              </a:ext>
            </a:extLst>
          </p:cNvPr>
          <p:cNvSpPr/>
          <p:nvPr/>
        </p:nvSpPr>
        <p:spPr>
          <a:xfrm>
            <a:off x="10142089" y="211709"/>
            <a:ext cx="2049911" cy="11477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626"/>
              <a:gd name="connsiteX1" fmla="*/ 10000 w 10000"/>
              <a:gd name="connsiteY1" fmla="*/ 0 h 10626"/>
              <a:gd name="connsiteX2" fmla="*/ 8000 w 10000"/>
              <a:gd name="connsiteY2" fmla="*/ 10000 h 10626"/>
              <a:gd name="connsiteX3" fmla="*/ 2000 w 10000"/>
              <a:gd name="connsiteY3" fmla="*/ 10000 h 10626"/>
              <a:gd name="connsiteX4" fmla="*/ 0 w 10000"/>
              <a:gd name="connsiteY4" fmla="*/ 0 h 10626"/>
              <a:gd name="connsiteX0" fmla="*/ 0 w 10000"/>
              <a:gd name="connsiteY0" fmla="*/ 0 h 11094"/>
              <a:gd name="connsiteX1" fmla="*/ 10000 w 10000"/>
              <a:gd name="connsiteY1" fmla="*/ 0 h 11094"/>
              <a:gd name="connsiteX2" fmla="*/ 8000 w 10000"/>
              <a:gd name="connsiteY2" fmla="*/ 10000 h 11094"/>
              <a:gd name="connsiteX3" fmla="*/ 2000 w 10000"/>
              <a:gd name="connsiteY3" fmla="*/ 10000 h 11094"/>
              <a:gd name="connsiteX4" fmla="*/ 0 w 10000"/>
              <a:gd name="connsiteY4" fmla="*/ 0 h 11094"/>
              <a:gd name="connsiteX0" fmla="*/ 0 w 10744"/>
              <a:gd name="connsiteY0" fmla="*/ 0 h 11047"/>
              <a:gd name="connsiteX1" fmla="*/ 10000 w 10744"/>
              <a:gd name="connsiteY1" fmla="*/ 0 h 11047"/>
              <a:gd name="connsiteX2" fmla="*/ 10744 w 10744"/>
              <a:gd name="connsiteY2" fmla="*/ 9899 h 11047"/>
              <a:gd name="connsiteX3" fmla="*/ 2000 w 10744"/>
              <a:gd name="connsiteY3" fmla="*/ 10000 h 11047"/>
              <a:gd name="connsiteX4" fmla="*/ 0 w 10744"/>
              <a:gd name="connsiteY4" fmla="*/ 0 h 11047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937 w 11681"/>
              <a:gd name="connsiteY0" fmla="*/ 2718 h 13765"/>
              <a:gd name="connsiteX1" fmla="*/ 11599 w 11681"/>
              <a:gd name="connsiteY1" fmla="*/ 0 h 13765"/>
              <a:gd name="connsiteX2" fmla="*/ 11681 w 11681"/>
              <a:gd name="connsiteY2" fmla="*/ 12617 h 13765"/>
              <a:gd name="connsiteX3" fmla="*/ 2937 w 11681"/>
              <a:gd name="connsiteY3" fmla="*/ 12718 h 13765"/>
              <a:gd name="connsiteX4" fmla="*/ 937 w 11681"/>
              <a:gd name="connsiteY4" fmla="*/ 2718 h 13765"/>
              <a:gd name="connsiteX0" fmla="*/ 1100 w 11844"/>
              <a:gd name="connsiteY0" fmla="*/ 2718 h 13765"/>
              <a:gd name="connsiteX1" fmla="*/ 11762 w 11844"/>
              <a:gd name="connsiteY1" fmla="*/ 0 h 13765"/>
              <a:gd name="connsiteX2" fmla="*/ 11844 w 11844"/>
              <a:gd name="connsiteY2" fmla="*/ 12617 h 13765"/>
              <a:gd name="connsiteX3" fmla="*/ 3100 w 11844"/>
              <a:gd name="connsiteY3" fmla="*/ 12718 h 13765"/>
              <a:gd name="connsiteX4" fmla="*/ 1100 w 11844"/>
              <a:gd name="connsiteY4" fmla="*/ 2718 h 13765"/>
              <a:gd name="connsiteX0" fmla="*/ 1100 w 12330"/>
              <a:gd name="connsiteY0" fmla="*/ 2819 h 13866"/>
              <a:gd name="connsiteX1" fmla="*/ 12330 w 12330"/>
              <a:gd name="connsiteY1" fmla="*/ 0 h 13866"/>
              <a:gd name="connsiteX2" fmla="*/ 11844 w 12330"/>
              <a:gd name="connsiteY2" fmla="*/ 12718 h 13866"/>
              <a:gd name="connsiteX3" fmla="*/ 3100 w 12330"/>
              <a:gd name="connsiteY3" fmla="*/ 12819 h 13866"/>
              <a:gd name="connsiteX4" fmla="*/ 1100 w 12330"/>
              <a:gd name="connsiteY4" fmla="*/ 2819 h 13866"/>
              <a:gd name="connsiteX0" fmla="*/ 1100 w 12336"/>
              <a:gd name="connsiteY0" fmla="*/ 2819 h 13820"/>
              <a:gd name="connsiteX1" fmla="*/ 12330 w 12336"/>
              <a:gd name="connsiteY1" fmla="*/ 0 h 13820"/>
              <a:gd name="connsiteX2" fmla="*/ 12317 w 12336"/>
              <a:gd name="connsiteY2" fmla="*/ 12617 h 13820"/>
              <a:gd name="connsiteX3" fmla="*/ 3100 w 12336"/>
              <a:gd name="connsiteY3" fmla="*/ 12819 h 13820"/>
              <a:gd name="connsiteX4" fmla="*/ 1100 w 12336"/>
              <a:gd name="connsiteY4" fmla="*/ 2819 h 13820"/>
              <a:gd name="connsiteX0" fmla="*/ 1100 w 12336"/>
              <a:gd name="connsiteY0" fmla="*/ 2819 h 15559"/>
              <a:gd name="connsiteX1" fmla="*/ 12330 w 12336"/>
              <a:gd name="connsiteY1" fmla="*/ 0 h 15559"/>
              <a:gd name="connsiteX2" fmla="*/ 12317 w 12336"/>
              <a:gd name="connsiteY2" fmla="*/ 12617 h 15559"/>
              <a:gd name="connsiteX3" fmla="*/ 3100 w 12336"/>
              <a:gd name="connsiteY3" fmla="*/ 12819 h 15559"/>
              <a:gd name="connsiteX4" fmla="*/ 1100 w 12336"/>
              <a:gd name="connsiteY4" fmla="*/ 2819 h 15559"/>
              <a:gd name="connsiteX0" fmla="*/ 1189 w 12425"/>
              <a:gd name="connsiteY0" fmla="*/ 2819 h 15559"/>
              <a:gd name="connsiteX1" fmla="*/ 12419 w 12425"/>
              <a:gd name="connsiteY1" fmla="*/ 0 h 15559"/>
              <a:gd name="connsiteX2" fmla="*/ 12406 w 12425"/>
              <a:gd name="connsiteY2" fmla="*/ 12617 h 15559"/>
              <a:gd name="connsiteX3" fmla="*/ 3189 w 12425"/>
              <a:gd name="connsiteY3" fmla="*/ 12819 h 15559"/>
              <a:gd name="connsiteX4" fmla="*/ 1189 w 12425"/>
              <a:gd name="connsiteY4" fmla="*/ 2819 h 15559"/>
              <a:gd name="connsiteX0" fmla="*/ 1189 w 12425"/>
              <a:gd name="connsiteY0" fmla="*/ 2819 h 15587"/>
              <a:gd name="connsiteX1" fmla="*/ 12419 w 12425"/>
              <a:gd name="connsiteY1" fmla="*/ 0 h 15587"/>
              <a:gd name="connsiteX2" fmla="*/ 12406 w 12425"/>
              <a:gd name="connsiteY2" fmla="*/ 12617 h 15587"/>
              <a:gd name="connsiteX3" fmla="*/ 3189 w 12425"/>
              <a:gd name="connsiteY3" fmla="*/ 12819 h 15587"/>
              <a:gd name="connsiteX4" fmla="*/ 1189 w 12425"/>
              <a:gd name="connsiteY4" fmla="*/ 2819 h 15587"/>
              <a:gd name="connsiteX0" fmla="*/ 1171 w 12407"/>
              <a:gd name="connsiteY0" fmla="*/ 2819 h 15587"/>
              <a:gd name="connsiteX1" fmla="*/ 12401 w 12407"/>
              <a:gd name="connsiteY1" fmla="*/ 0 h 15587"/>
              <a:gd name="connsiteX2" fmla="*/ 12388 w 12407"/>
              <a:gd name="connsiteY2" fmla="*/ 12617 h 15587"/>
              <a:gd name="connsiteX3" fmla="*/ 3171 w 12407"/>
              <a:gd name="connsiteY3" fmla="*/ 12819 h 15587"/>
              <a:gd name="connsiteX4" fmla="*/ 1171 w 12407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266"/>
              <a:gd name="connsiteX1" fmla="*/ 11409 w 11415"/>
              <a:gd name="connsiteY1" fmla="*/ 0 h 15266"/>
              <a:gd name="connsiteX2" fmla="*/ 11396 w 11415"/>
              <a:gd name="connsiteY2" fmla="*/ 12114 h 15266"/>
              <a:gd name="connsiteX3" fmla="*/ 2179 w 11415"/>
              <a:gd name="connsiteY3" fmla="*/ 12819 h 15266"/>
              <a:gd name="connsiteX4" fmla="*/ 179 w 11415"/>
              <a:gd name="connsiteY4" fmla="*/ 2819 h 15266"/>
              <a:gd name="connsiteX0" fmla="*/ 209 w 11445"/>
              <a:gd name="connsiteY0" fmla="*/ 2819 h 14638"/>
              <a:gd name="connsiteX1" fmla="*/ 11439 w 11445"/>
              <a:gd name="connsiteY1" fmla="*/ 0 h 14638"/>
              <a:gd name="connsiteX2" fmla="*/ 11426 w 11445"/>
              <a:gd name="connsiteY2" fmla="*/ 12114 h 14638"/>
              <a:gd name="connsiteX3" fmla="*/ 2026 w 11445"/>
              <a:gd name="connsiteY3" fmla="*/ 10806 h 14638"/>
              <a:gd name="connsiteX4" fmla="*/ 209 w 11445"/>
              <a:gd name="connsiteY4" fmla="*/ 2819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823"/>
              <a:gd name="connsiteX1" fmla="*/ 11859 w 11865"/>
              <a:gd name="connsiteY1" fmla="*/ 0 h 14823"/>
              <a:gd name="connsiteX2" fmla="*/ 11846 w 11865"/>
              <a:gd name="connsiteY2" fmla="*/ 12114 h 14823"/>
              <a:gd name="connsiteX3" fmla="*/ 2446 w 11865"/>
              <a:gd name="connsiteY3" fmla="*/ 10806 h 14823"/>
              <a:gd name="connsiteX4" fmla="*/ 140 w 11865"/>
              <a:gd name="connsiteY4" fmla="*/ 504 h 14823"/>
              <a:gd name="connsiteX0" fmla="*/ 140 w 11865"/>
              <a:gd name="connsiteY0" fmla="*/ 504 h 15493"/>
              <a:gd name="connsiteX1" fmla="*/ 11859 w 11865"/>
              <a:gd name="connsiteY1" fmla="*/ 0 h 15493"/>
              <a:gd name="connsiteX2" fmla="*/ 11846 w 11865"/>
              <a:gd name="connsiteY2" fmla="*/ 12114 h 15493"/>
              <a:gd name="connsiteX3" fmla="*/ 2446 w 11865"/>
              <a:gd name="connsiteY3" fmla="*/ 10806 h 15493"/>
              <a:gd name="connsiteX4" fmla="*/ 140 w 11865"/>
              <a:gd name="connsiteY4" fmla="*/ 504 h 15493"/>
              <a:gd name="connsiteX0" fmla="*/ 135 w 11860"/>
              <a:gd name="connsiteY0" fmla="*/ 504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504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264 w 11989"/>
              <a:gd name="connsiteY0" fmla="*/ 101 h 15383"/>
              <a:gd name="connsiteX1" fmla="*/ 11983 w 11989"/>
              <a:gd name="connsiteY1" fmla="*/ 0 h 15383"/>
              <a:gd name="connsiteX2" fmla="*/ 11970 w 11989"/>
              <a:gd name="connsiteY2" fmla="*/ 12114 h 15383"/>
              <a:gd name="connsiteX3" fmla="*/ 1836 w 11989"/>
              <a:gd name="connsiteY3" fmla="*/ 10403 h 15383"/>
              <a:gd name="connsiteX4" fmla="*/ 264 w 11989"/>
              <a:gd name="connsiteY4" fmla="*/ 101 h 15383"/>
              <a:gd name="connsiteX0" fmla="*/ 169 w 11894"/>
              <a:gd name="connsiteY0" fmla="*/ 101 h 15383"/>
              <a:gd name="connsiteX1" fmla="*/ 11888 w 11894"/>
              <a:gd name="connsiteY1" fmla="*/ 0 h 15383"/>
              <a:gd name="connsiteX2" fmla="*/ 11875 w 11894"/>
              <a:gd name="connsiteY2" fmla="*/ 12114 h 15383"/>
              <a:gd name="connsiteX3" fmla="*/ 1741 w 11894"/>
              <a:gd name="connsiteY3" fmla="*/ 10403 h 15383"/>
              <a:gd name="connsiteX4" fmla="*/ 169 w 11894"/>
              <a:gd name="connsiteY4" fmla="*/ 101 h 15383"/>
              <a:gd name="connsiteX0" fmla="*/ 169 w 11894"/>
              <a:gd name="connsiteY0" fmla="*/ 101 h 15499"/>
              <a:gd name="connsiteX1" fmla="*/ 11888 w 11894"/>
              <a:gd name="connsiteY1" fmla="*/ 0 h 15499"/>
              <a:gd name="connsiteX2" fmla="*/ 11875 w 11894"/>
              <a:gd name="connsiteY2" fmla="*/ 12114 h 15499"/>
              <a:gd name="connsiteX3" fmla="*/ 1741 w 11894"/>
              <a:gd name="connsiteY3" fmla="*/ 10403 h 15499"/>
              <a:gd name="connsiteX4" fmla="*/ 169 w 11894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50 w 11975"/>
              <a:gd name="connsiteY0" fmla="*/ 101 h 15288"/>
              <a:gd name="connsiteX1" fmla="*/ 11969 w 11975"/>
              <a:gd name="connsiteY1" fmla="*/ 0 h 15288"/>
              <a:gd name="connsiteX2" fmla="*/ 11956 w 11975"/>
              <a:gd name="connsiteY2" fmla="*/ 12114 h 15288"/>
              <a:gd name="connsiteX3" fmla="*/ 1883 w 11975"/>
              <a:gd name="connsiteY3" fmla="*/ 9598 h 15288"/>
              <a:gd name="connsiteX4" fmla="*/ 250 w 11975"/>
              <a:gd name="connsiteY4" fmla="*/ 101 h 15288"/>
              <a:gd name="connsiteX0" fmla="*/ 250 w 11975"/>
              <a:gd name="connsiteY0" fmla="*/ 101 h 15537"/>
              <a:gd name="connsiteX1" fmla="*/ 11969 w 11975"/>
              <a:gd name="connsiteY1" fmla="*/ 0 h 15537"/>
              <a:gd name="connsiteX2" fmla="*/ 11956 w 11975"/>
              <a:gd name="connsiteY2" fmla="*/ 12114 h 15537"/>
              <a:gd name="connsiteX3" fmla="*/ 1883 w 11975"/>
              <a:gd name="connsiteY3" fmla="*/ 9598 h 15537"/>
              <a:gd name="connsiteX4" fmla="*/ 250 w 11975"/>
              <a:gd name="connsiteY4" fmla="*/ 101 h 15537"/>
              <a:gd name="connsiteX0" fmla="*/ 250 w 11975"/>
              <a:gd name="connsiteY0" fmla="*/ 101 h 14629"/>
              <a:gd name="connsiteX1" fmla="*/ 11969 w 11975"/>
              <a:gd name="connsiteY1" fmla="*/ 0 h 14629"/>
              <a:gd name="connsiteX2" fmla="*/ 11956 w 11975"/>
              <a:gd name="connsiteY2" fmla="*/ 10805 h 14629"/>
              <a:gd name="connsiteX3" fmla="*/ 1883 w 11975"/>
              <a:gd name="connsiteY3" fmla="*/ 9598 h 14629"/>
              <a:gd name="connsiteX4" fmla="*/ 250 w 11975"/>
              <a:gd name="connsiteY4" fmla="*/ 101 h 14629"/>
              <a:gd name="connsiteX0" fmla="*/ 250 w 11975"/>
              <a:gd name="connsiteY0" fmla="*/ 101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101 h 15377"/>
              <a:gd name="connsiteX0" fmla="*/ 250 w 11975"/>
              <a:gd name="connsiteY0" fmla="*/ 2014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2014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73 w 12059"/>
              <a:gd name="connsiteY0" fmla="*/ 4229 h 15377"/>
              <a:gd name="connsiteX1" fmla="*/ 12053 w 12059"/>
              <a:gd name="connsiteY1" fmla="*/ 0 h 15377"/>
              <a:gd name="connsiteX2" fmla="*/ 12040 w 12059"/>
              <a:gd name="connsiteY2" fmla="*/ 10805 h 15377"/>
              <a:gd name="connsiteX3" fmla="*/ 1967 w 12059"/>
              <a:gd name="connsiteY3" fmla="*/ 9598 h 15377"/>
              <a:gd name="connsiteX4" fmla="*/ 273 w 12059"/>
              <a:gd name="connsiteY4" fmla="*/ 4229 h 15377"/>
              <a:gd name="connsiteX0" fmla="*/ 244 w 12030"/>
              <a:gd name="connsiteY0" fmla="*/ 4229 h 15722"/>
              <a:gd name="connsiteX1" fmla="*/ 12024 w 12030"/>
              <a:gd name="connsiteY1" fmla="*/ 0 h 15722"/>
              <a:gd name="connsiteX2" fmla="*/ 12011 w 12030"/>
              <a:gd name="connsiteY2" fmla="*/ 10805 h 15722"/>
              <a:gd name="connsiteX3" fmla="*/ 2060 w 12030"/>
              <a:gd name="connsiteY3" fmla="*/ 10605 h 15722"/>
              <a:gd name="connsiteX4" fmla="*/ 244 w 12030"/>
              <a:gd name="connsiteY4" fmla="*/ 4229 h 15722"/>
              <a:gd name="connsiteX0" fmla="*/ 244 w 12030"/>
              <a:gd name="connsiteY0" fmla="*/ 4229 h 15140"/>
              <a:gd name="connsiteX1" fmla="*/ 12024 w 12030"/>
              <a:gd name="connsiteY1" fmla="*/ 0 h 15140"/>
              <a:gd name="connsiteX2" fmla="*/ 12011 w 12030"/>
              <a:gd name="connsiteY2" fmla="*/ 10805 h 15140"/>
              <a:gd name="connsiteX3" fmla="*/ 2060 w 12030"/>
              <a:gd name="connsiteY3" fmla="*/ 10605 h 15140"/>
              <a:gd name="connsiteX4" fmla="*/ 244 w 12030"/>
              <a:gd name="connsiteY4" fmla="*/ 4229 h 15140"/>
              <a:gd name="connsiteX0" fmla="*/ 244 w 12030"/>
              <a:gd name="connsiteY0" fmla="*/ 4229 h 12766"/>
              <a:gd name="connsiteX1" fmla="*/ 12024 w 12030"/>
              <a:gd name="connsiteY1" fmla="*/ 0 h 12766"/>
              <a:gd name="connsiteX2" fmla="*/ 12011 w 12030"/>
              <a:gd name="connsiteY2" fmla="*/ 10805 h 12766"/>
              <a:gd name="connsiteX3" fmla="*/ 2060 w 12030"/>
              <a:gd name="connsiteY3" fmla="*/ 10605 h 12766"/>
              <a:gd name="connsiteX4" fmla="*/ 244 w 12030"/>
              <a:gd name="connsiteY4" fmla="*/ 4229 h 12766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275"/>
              <a:gd name="connsiteX1" fmla="*/ 12024 w 12030"/>
              <a:gd name="connsiteY1" fmla="*/ 0 h 15275"/>
              <a:gd name="connsiteX2" fmla="*/ 12011 w 12030"/>
              <a:gd name="connsiteY2" fmla="*/ 10805 h 15275"/>
              <a:gd name="connsiteX3" fmla="*/ 2060 w 12030"/>
              <a:gd name="connsiteY3" fmla="*/ 10605 h 15275"/>
              <a:gd name="connsiteX4" fmla="*/ 244 w 12030"/>
              <a:gd name="connsiteY4" fmla="*/ 4229 h 15275"/>
              <a:gd name="connsiteX0" fmla="*/ 211 w 11997"/>
              <a:gd name="connsiteY0" fmla="*/ 4229 h 15275"/>
              <a:gd name="connsiteX1" fmla="*/ 11991 w 11997"/>
              <a:gd name="connsiteY1" fmla="*/ 0 h 15275"/>
              <a:gd name="connsiteX2" fmla="*/ 11978 w 11997"/>
              <a:gd name="connsiteY2" fmla="*/ 10805 h 15275"/>
              <a:gd name="connsiteX3" fmla="*/ 2027 w 11997"/>
              <a:gd name="connsiteY3" fmla="*/ 10605 h 15275"/>
              <a:gd name="connsiteX4" fmla="*/ 211 w 11997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3656"/>
              <a:gd name="connsiteX1" fmla="*/ 11780 w 11786"/>
              <a:gd name="connsiteY1" fmla="*/ 0 h 13656"/>
              <a:gd name="connsiteX2" fmla="*/ 11767 w 11786"/>
              <a:gd name="connsiteY2" fmla="*/ 8490 h 13656"/>
              <a:gd name="connsiteX3" fmla="*/ 1816 w 11786"/>
              <a:gd name="connsiteY3" fmla="*/ 8290 h 13656"/>
              <a:gd name="connsiteX4" fmla="*/ 0 w 11786"/>
              <a:gd name="connsiteY4" fmla="*/ 1914 h 13656"/>
              <a:gd name="connsiteX0" fmla="*/ 0 w 11786"/>
              <a:gd name="connsiteY0" fmla="*/ 1914 h 13403"/>
              <a:gd name="connsiteX1" fmla="*/ 11780 w 11786"/>
              <a:gd name="connsiteY1" fmla="*/ 0 h 13403"/>
              <a:gd name="connsiteX2" fmla="*/ 11767 w 11786"/>
              <a:gd name="connsiteY2" fmla="*/ 8490 h 13403"/>
              <a:gd name="connsiteX3" fmla="*/ 1816 w 11786"/>
              <a:gd name="connsiteY3" fmla="*/ 8290 h 13403"/>
              <a:gd name="connsiteX4" fmla="*/ 0 w 11786"/>
              <a:gd name="connsiteY4" fmla="*/ 1914 h 13403"/>
              <a:gd name="connsiteX0" fmla="*/ 0 w 11786"/>
              <a:gd name="connsiteY0" fmla="*/ 1914 h 12943"/>
              <a:gd name="connsiteX1" fmla="*/ 11780 w 11786"/>
              <a:gd name="connsiteY1" fmla="*/ 0 h 12943"/>
              <a:gd name="connsiteX2" fmla="*/ 11767 w 11786"/>
              <a:gd name="connsiteY2" fmla="*/ 8490 h 12943"/>
              <a:gd name="connsiteX3" fmla="*/ 1694 w 11786"/>
              <a:gd name="connsiteY3" fmla="*/ 6981 h 12943"/>
              <a:gd name="connsiteX4" fmla="*/ 0 w 11786"/>
              <a:gd name="connsiteY4" fmla="*/ 1914 h 12943"/>
              <a:gd name="connsiteX0" fmla="*/ 0 w 11786"/>
              <a:gd name="connsiteY0" fmla="*/ 1914 h 12152"/>
              <a:gd name="connsiteX1" fmla="*/ 11780 w 11786"/>
              <a:gd name="connsiteY1" fmla="*/ 0 h 12152"/>
              <a:gd name="connsiteX2" fmla="*/ 11767 w 11786"/>
              <a:gd name="connsiteY2" fmla="*/ 8490 h 12152"/>
              <a:gd name="connsiteX3" fmla="*/ 1694 w 11786"/>
              <a:gd name="connsiteY3" fmla="*/ 6981 h 12152"/>
              <a:gd name="connsiteX4" fmla="*/ 0 w 11786"/>
              <a:gd name="connsiteY4" fmla="*/ 1914 h 12152"/>
              <a:gd name="connsiteX0" fmla="*/ 0 w 11786"/>
              <a:gd name="connsiteY0" fmla="*/ 1914 h 10013"/>
              <a:gd name="connsiteX1" fmla="*/ 11780 w 11786"/>
              <a:gd name="connsiteY1" fmla="*/ 0 h 10013"/>
              <a:gd name="connsiteX2" fmla="*/ 11767 w 11786"/>
              <a:gd name="connsiteY2" fmla="*/ 8490 h 10013"/>
              <a:gd name="connsiteX3" fmla="*/ 1694 w 11786"/>
              <a:gd name="connsiteY3" fmla="*/ 6981 h 10013"/>
              <a:gd name="connsiteX4" fmla="*/ 0 w 11786"/>
              <a:gd name="connsiteY4" fmla="*/ 1914 h 10013"/>
              <a:gd name="connsiteX0" fmla="*/ 0 w 11786"/>
              <a:gd name="connsiteY0" fmla="*/ 1914 h 10291"/>
              <a:gd name="connsiteX1" fmla="*/ 11780 w 11786"/>
              <a:gd name="connsiteY1" fmla="*/ 0 h 10291"/>
              <a:gd name="connsiteX2" fmla="*/ 11767 w 11786"/>
              <a:gd name="connsiteY2" fmla="*/ 8490 h 10291"/>
              <a:gd name="connsiteX3" fmla="*/ 1449 w 11786"/>
              <a:gd name="connsiteY3" fmla="*/ 8088 h 10291"/>
              <a:gd name="connsiteX4" fmla="*/ 0 w 11786"/>
              <a:gd name="connsiteY4" fmla="*/ 1914 h 10291"/>
              <a:gd name="connsiteX0" fmla="*/ 0 w 11786"/>
              <a:gd name="connsiteY0" fmla="*/ 1914 h 10563"/>
              <a:gd name="connsiteX1" fmla="*/ 11780 w 11786"/>
              <a:gd name="connsiteY1" fmla="*/ 0 h 10563"/>
              <a:gd name="connsiteX2" fmla="*/ 11767 w 11786"/>
              <a:gd name="connsiteY2" fmla="*/ 8490 h 10563"/>
              <a:gd name="connsiteX3" fmla="*/ 1449 w 11786"/>
              <a:gd name="connsiteY3" fmla="*/ 8088 h 10563"/>
              <a:gd name="connsiteX4" fmla="*/ 0 w 11786"/>
              <a:gd name="connsiteY4" fmla="*/ 1914 h 10563"/>
              <a:gd name="connsiteX0" fmla="*/ 0 w 11786"/>
              <a:gd name="connsiteY0" fmla="*/ 1914 h 9852"/>
              <a:gd name="connsiteX1" fmla="*/ 11780 w 11786"/>
              <a:gd name="connsiteY1" fmla="*/ 0 h 9852"/>
              <a:gd name="connsiteX2" fmla="*/ 11767 w 11786"/>
              <a:gd name="connsiteY2" fmla="*/ 7886 h 9852"/>
              <a:gd name="connsiteX3" fmla="*/ 1449 w 11786"/>
              <a:gd name="connsiteY3" fmla="*/ 8088 h 9852"/>
              <a:gd name="connsiteX4" fmla="*/ 0 w 11786"/>
              <a:gd name="connsiteY4" fmla="*/ 1914 h 9852"/>
              <a:gd name="connsiteX0" fmla="*/ 0 w 10000"/>
              <a:gd name="connsiteY0" fmla="*/ 1943 h 10804"/>
              <a:gd name="connsiteX1" fmla="*/ 9995 w 10000"/>
              <a:gd name="connsiteY1" fmla="*/ 0 h 10804"/>
              <a:gd name="connsiteX2" fmla="*/ 9984 w 10000"/>
              <a:gd name="connsiteY2" fmla="*/ 8004 h 10804"/>
              <a:gd name="connsiteX3" fmla="*/ 1229 w 10000"/>
              <a:gd name="connsiteY3" fmla="*/ 8210 h 10804"/>
              <a:gd name="connsiteX4" fmla="*/ 0 w 10000"/>
              <a:gd name="connsiteY4" fmla="*/ 1943 h 10804"/>
              <a:gd name="connsiteX0" fmla="*/ 0 w 10000"/>
              <a:gd name="connsiteY0" fmla="*/ 1943 h 11029"/>
              <a:gd name="connsiteX1" fmla="*/ 9995 w 10000"/>
              <a:gd name="connsiteY1" fmla="*/ 0 h 11029"/>
              <a:gd name="connsiteX2" fmla="*/ 9984 w 10000"/>
              <a:gd name="connsiteY2" fmla="*/ 8004 h 11029"/>
              <a:gd name="connsiteX3" fmla="*/ 1229 w 10000"/>
              <a:gd name="connsiteY3" fmla="*/ 8210 h 11029"/>
              <a:gd name="connsiteX4" fmla="*/ 0 w 10000"/>
              <a:gd name="connsiteY4" fmla="*/ 1943 h 1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29">
                <a:moveTo>
                  <a:pt x="0" y="1943"/>
                </a:moveTo>
                <a:cubicBezTo>
                  <a:pt x="3279" y="1841"/>
                  <a:pt x="6565" y="2861"/>
                  <a:pt x="9995" y="0"/>
                </a:cubicBezTo>
                <a:cubicBezTo>
                  <a:pt x="10018" y="4269"/>
                  <a:pt x="9961" y="3735"/>
                  <a:pt x="9984" y="8004"/>
                </a:cubicBezTo>
                <a:cubicBezTo>
                  <a:pt x="7112" y="13623"/>
                  <a:pt x="2322" y="10036"/>
                  <a:pt x="1229" y="8210"/>
                </a:cubicBezTo>
                <a:cubicBezTo>
                  <a:pt x="136" y="6384"/>
                  <a:pt x="950" y="5428"/>
                  <a:pt x="0" y="1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="" xmlns:a16="http://schemas.microsoft.com/office/drawing/2014/main" id="{C122C2BD-32F9-4B1B-9788-35EC4BDFC9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9" y="552878"/>
            <a:ext cx="1509989" cy="518451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="" xmlns:a16="http://schemas.microsoft.com/office/drawing/2014/main" id="{C434C4B5-A294-442A-B4B6-781ECDD6A43A}"/>
              </a:ext>
            </a:extLst>
          </p:cNvPr>
          <p:cNvSpPr/>
          <p:nvPr/>
        </p:nvSpPr>
        <p:spPr>
          <a:xfrm>
            <a:off x="-13291" y="6496493"/>
            <a:ext cx="12218593" cy="3615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www.irojgar.com | irojgarmail@gmail.com | +91 77790 10101| +91 </a:t>
            </a:r>
            <a:r>
              <a:rPr lang="en-US" dirty="0" smtClean="0">
                <a:solidFill>
                  <a:prstClr val="white"/>
                </a:solidFill>
              </a:rPr>
              <a:t>90816 28628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38" name="Rectangle 1"/>
          <p:cNvSpPr/>
          <p:nvPr/>
        </p:nvSpPr>
        <p:spPr>
          <a:xfrm>
            <a:off x="13303" y="1437713"/>
            <a:ext cx="1390494" cy="5058780"/>
          </a:xfrm>
          <a:custGeom>
            <a:avLst/>
            <a:gdLst>
              <a:gd name="connsiteX0" fmla="*/ 0 w 1364737"/>
              <a:gd name="connsiteY0" fmla="*/ 0 h 5058780"/>
              <a:gd name="connsiteX1" fmla="*/ 1364737 w 1364737"/>
              <a:gd name="connsiteY1" fmla="*/ 0 h 5058780"/>
              <a:gd name="connsiteX2" fmla="*/ 1364737 w 1364737"/>
              <a:gd name="connsiteY2" fmla="*/ 5058780 h 5058780"/>
              <a:gd name="connsiteX3" fmla="*/ 0 w 1364737"/>
              <a:gd name="connsiteY3" fmla="*/ 5058780 h 5058780"/>
              <a:gd name="connsiteX4" fmla="*/ 0 w 1364737"/>
              <a:gd name="connsiteY4" fmla="*/ 0 h 5058780"/>
              <a:gd name="connsiteX0" fmla="*/ 0 w 1390494"/>
              <a:gd name="connsiteY0" fmla="*/ 0 h 5058780"/>
              <a:gd name="connsiteX1" fmla="*/ 1364737 w 1390494"/>
              <a:gd name="connsiteY1" fmla="*/ 0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0494" h="5058780">
                <a:moveTo>
                  <a:pt x="0" y="0"/>
                </a:moveTo>
                <a:cubicBezTo>
                  <a:pt x="459205" y="313386"/>
                  <a:pt x="738106" y="794196"/>
                  <a:pt x="1377615" y="940157"/>
                </a:cubicBezTo>
                <a:lnTo>
                  <a:pt x="1390494" y="3835287"/>
                </a:lnTo>
                <a:cubicBezTo>
                  <a:pt x="798207" y="4101450"/>
                  <a:pt x="463498" y="4650949"/>
                  <a:pt x="0" y="50587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black"/>
                </a:solidFill>
              </a:rPr>
              <a:t>Coaching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Placement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Immigration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Co-Working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39" name="Flowchart: Delay 38">
            <a:extLst>
              <a:ext uri="{FF2B5EF4-FFF2-40B4-BE49-F238E27FC236}">
                <a16:creationId xmlns="" xmlns:a16="http://schemas.microsoft.com/office/drawing/2014/main" id="{EFFD0DF3-F639-4742-A2E2-8B904FB253FD}"/>
              </a:ext>
            </a:extLst>
          </p:cNvPr>
          <p:cNvSpPr/>
          <p:nvPr/>
        </p:nvSpPr>
        <p:spPr>
          <a:xfrm>
            <a:off x="-13293" y="12233"/>
            <a:ext cx="1509823" cy="1425480"/>
          </a:xfrm>
          <a:prstGeom prst="flowChartDela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="" xmlns:a16="http://schemas.microsoft.com/office/drawing/2014/main" id="{FFB26AEA-3F6E-43D7-83CB-56E6886551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4" y="132353"/>
            <a:ext cx="1082711" cy="1138424"/>
          </a:xfrm>
          <a:prstGeom prst="rect">
            <a:avLst/>
          </a:prstGeom>
        </p:spPr>
      </p:pic>
      <p:cxnSp>
        <p:nvCxnSpPr>
          <p:cNvPr id="41" name="Straight Connector 40">
            <a:extLst>
              <a:ext uri="{FF2B5EF4-FFF2-40B4-BE49-F238E27FC236}">
                <a16:creationId xmlns="" xmlns:a16="http://schemas.microsoft.com/office/drawing/2014/main" id="{91472109-0475-4034-AAFA-473EB0EE382C}"/>
              </a:ext>
            </a:extLst>
          </p:cNvPr>
          <p:cNvCxnSpPr>
            <a:cxnSpLocks/>
          </p:cNvCxnSpPr>
          <p:nvPr/>
        </p:nvCxnSpPr>
        <p:spPr>
          <a:xfrm>
            <a:off x="130581" y="4498516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="" xmlns:a16="http://schemas.microsoft.com/office/drawing/2014/main" id="{C66C34EB-8580-446F-831B-DF8728325AC2}"/>
              </a:ext>
            </a:extLst>
          </p:cNvPr>
          <p:cNvCxnSpPr>
            <a:cxnSpLocks/>
          </p:cNvCxnSpPr>
          <p:nvPr/>
        </p:nvCxnSpPr>
        <p:spPr>
          <a:xfrm>
            <a:off x="115023" y="3967103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="" xmlns:a16="http://schemas.microsoft.com/office/drawing/2014/main" id="{13256E47-DF05-4210-AD3F-6EF7999AEBD7}"/>
              </a:ext>
            </a:extLst>
          </p:cNvPr>
          <p:cNvCxnSpPr>
            <a:cxnSpLocks/>
          </p:cNvCxnSpPr>
          <p:nvPr/>
        </p:nvCxnSpPr>
        <p:spPr>
          <a:xfrm>
            <a:off x="115024" y="3436147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030301"/>
      </p:ext>
    </p:extLst>
  </p:cSld>
  <p:clrMapOvr>
    <a:masterClrMapping/>
  </p:clrMapOvr>
  <p:transition spd="med" advTm="7000">
    <p:pull dir="r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6" descr="data:image/png;base64,iVBORw0KGgoAAAANSUhEUgAAAOEAAADhCAMAAAAJbSJIAAAAclBMVEUWhrD///8AgKwAga3x+PoljbWozt4Ag64AfasjirKx0uFuqcYAfqtdpcPZ6/L5/P3L4etwrsnk8PU2k7i61+SgxddFm73s9fiOvdOFutHc6fA4lrp/ts641uShxddJmLvG3ullpMNPoMHT4+xbpsR2sctZngQaAAAK4UlEQVR4nOWd/3+yIBDHESzQUDP7umptbf3//+KjtVUWqByQ557Pb3u9yvkOOI4D7kjgW1mYzseLTZ4siyKKCCFRVBTLJN8sxvM0zLz/f+Lx2au3eD1ZEiElZYxzTm4q/2KMSinIdrKO31Ye38IXYRqfDpGUrMalUokqZXQ4xamnN/FBmC6OhFHWxlbjLD9Pvhc+KF0ThvucCGoCd4dJBcn3oeM3cko4G39yyUB0v2KSJ+OZy5dyRxjGRy5hjffQlJIcY3ct6Ypwmktg31RCUppPHb2ZE8LVohDu8C5islg4aUgHhOmOOGy+mzglJwfG1ZrwKzGaFgwhWfLVM+F06bx7PjCKg+WAtCKcHj3zXRiPVowWhGniZfgpGGliMR7BhKv8Be13ZRQ52DkHEmYLj/ZFycgWwIUWjPCjkC/lqySLj5cRhvmLBmBdnOYQFwBAuH9xB71jZPMXEK4moie+SmJibHFMCeeR3erIViwybUZDwl2fDXiR2HkknBW0b75SdGu0QjYh3LeGlV4jzk16qgHh+vVzoE5y7YEwS/AAlohJZw+nK+FshKOH/oqNug7GjoRTgguwHIyk45qqG+EciY25V1d704lw3P8sqJIYuyJc4AQsERduCBHNEo/qMmu0E26wtmAlubEn3OBtwUrtiG2Ea8wtWEm0ddQWwgXuFqwkW8xNM+E7fsDWSaORcI69i14kGqf+JsIpPkdGLd7kwDUQztD5ojpx0uCG6wkzZKuJJvGRfjGlJ0yGA1guphJzQsS+mkp6/01HuB8WYImoM6gawtmQuuhFXGNtNITFAAm3JoQ7DHFRU1F1qFhJOBBf5lFq30ZFuIr6flegItW2jYpw0u/mC1ws70a4H2YfraTqp8+E4VBbsBJ73iV+JsyHN1HcxJ/76RPhxxAnipvo03GGR8JsgHP9vXjxuMp4JBxAYKZZT2GbB8LVkM3MRWzVSDhoM3PRo7GpE6bDnQpvEmkD4aDW9TrxRE84BcwUnElBRhEXTs7pOxGdagmPxi/JZbGYnu3zar4hSCD5UUc4NR6Fsn60NR7hMMVyqiFcmjYBj4O6sh2K6ZQv1YRfpk3IFefocewX35vTO0JTQ8qUsXQUAZB7c3ojTA3HENVEKLcYzA27NeKNcGf4ZlwNiGNxwm5RqSvhyvQZ2iAzikYk16XwlXBh+NML7RWINYYp47bEuBKargv1uz0Qz8i5ePFIODWcyOp+Q00zDG14m/V/CU2XTXyiJQxRjMNrZPGHMDT1RdATEprVCGPTscP1W5JI4gQ0rhGaryqeIj5XmboOnvTbBhdCwHah0F7tMO4PnvSzoXghHJsvCaj2KBKWQIEc3xF+Al5qpAFEs33MP2+EIOsnHxeHP9rhGIaleHglhB1LUG+cmwcKvEnur4Q56GfnhcLYzFy/poXY6UoIfULx1IrTCMsoPOuXEBwH5rR+OTfc9HK5VKvz+qciNF043YmSzddlJZaFHzuGxshcRN9/CM0dmjsxGS0/J5PPA7HMTONBZ7eGwIfh7UFnuXgl57oQIvEjfagKSJWEMYoorhdV64uS8PSH2/B0JjzgHEIuxA8VIZozXj4MVrQqCd+8DkOuUf1TjAo+OhyPx0NxTtTn7N/Lt5LQwtBIoVBtVI8Sje4+w8ToNH4LL0kis3D1sUioq53I0vkmFgHc0TRV6P55/Fu9wgqC36HBS69IEVv+SNz4R2xdEk7AP9dImWpkfOcD6qOqP4SyiDXxntWaOGDkk5LQeF/0qg6ES9UnroScN6XVWTlIUVG+AMngX7cllMeWRCVTB82YkRD+Q3Ug1JwuPxOK9vufWWIbtxMhSeGm1I5QH6y7V27ZU0VK5l4JC9UnzoRtFyOviHbTtZyTMbwf2BAS1ZFspezCrzQmC/hgtmrDzpk77E68sney8UlItISd0iFc9GXTT9mGWJy3tCE0SS9nE2PmObHo5h0IdaF/I2UWqx/+TeAuzcsIIRtHV8IlKcBffh1hNoK/5HYQhMEaPqUVxKKPv47QYscuGgahRdDaKkbjhDD92MfzaVtSSwvPq1/CcB0xKamk7Nic9GnWz66kNeGYXT/LxbIxPZnFa/Y4DusrI06aUneDXa8+Lc3pYR5vzG4B3gGM+psPn++Q6WMeQfABdWuK3ghVJxjFXvvxFdTUbHvzSxMFoX45GWTA1yz90p7WFuqzA1JrbKCuabm28Ls+1BKqz83rD49Dw7rl+tDvGl9LqH7hajdMI6DfVq7xvcZp9ISaTqd+ZCXgaGLvfmNtekLNNMzedF8Abq/Q2G+81JhQb2qAhHLuN+ZtTqh1wIGEIvW7b6GPtekINUc64YSh370nY0KqjaMCCaOMWFxTGgBhtX/odQ+4f8KJ3T4+fsLzPj78LIbVzoz6ka4Jz2cx4OdphkD4ZnUmagCE5zNR8HNt+Akv59rgZxMtTyqo5Jjw52wi+J4S/jaUsd0Z4QG0YWp3zhs/4c857+AbaGrQE17P6kOjregJr/ctoHdm0BNe78xAB6L12cRnOR6HQWB1dw094d3dNWBaZOyE4nb/EHiDHjvh3R1SYDASOeHPdXXwXW78hLW73LC7rQ5OsvskrN3Hh+0K4Cb8/d/QvBj4CR/yYoR/kLCe2wQ06aMmfMxPA0oUgJpQPOYYgtQK6ECozWLjm/A5TxQkgTBmQkWur9AYsAth6901X4SKfG3GOfdQt6Eq5x4gIIWZUJU30dz9xkuozn1pnr8UL6Emf6lxeB8toS4HrfGsr06dWCPU3t/SETrZxxe6PMKmK4xoHD9rX98GGWmkeSQ77RXPrB5r0MH0uaCNs1ZSqZDdxVamemQlgx+/IZ83mlRrVmrKyf4f5NX/C7URLlFSLSGSvJU2eiym8+dqlDxVsv57dWaCFkIc6bjhok+J4v/Dek/DrtnFnx3J/7Hu2pBr56kSVP+l+od81LX+4d+vYYmkDIeppDrfjaaWLI4KDkYyqyWLJ6FzdxnWAw4sLpr0I9Oazv9BXW71FUi0gtRWD7LRcMYi11dMaSAMZmQoiDxquAXeQBhMB0PYdJO/iXAovo3al+lEGIyHgCibs2o1Ew4hbPMUmDEjDNbYW1E/EXYkDDa4W7E9vWQrYbDB3Iqa9YQZIWb/rbWLdiNEUpdSoU75M7sQYp00RKfki50IgznC0gecN6eWMiMMpuh8VB41uWrmhMEMSanfX7FRY+IsAGGQJZhMqkw6pwftTIhq1ugySwAI0dgbTrrZGHPCYLbFEEeV265D0JwwCBwkgrcU75Do3IYwmEf92lQ2MumhEMJgZZsl3Uoib8uSaU9YNqPDGiJm6urG2BIGYd5LeTVOzRsQSBgEH8Xr50ZZKKvVeyIMssWLuypjTcU+PBCeLc7rGLk4QTqoHWEQpMmLhiOnibaQu1fCck11fEE7cnGEDUAXhCXj0jMjF0srPmvCIPhyVJlJKcZs+qcjwnI87oirEls1cUl21nxOCEsXYFE4L9HJRLEA2897OSEsNc2pQ8vKKc0th99VrghLJyBOuJPeWj7lqKtVBpA7wlKzccKF5W0EwT/HRivcNjklLBXuT0QA+yungpzmTgbfnVwTVkrfE8KokePKWWmqkncHpvNJPggrpfHpcC5H2cbJSzgZHU6xD7pKvggrrd7268mSCCEpY/XKnOVfjFEpRLScrPdvLTX0rOST8KIsTOfx+yb/Xm6LqDq5GkXFdvmdb97jeRq6s5k6/QOGa6WJYECqg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1" t="79353" r="9550" b="7086"/>
          <a:stretch/>
        </p:blipFill>
        <p:spPr>
          <a:xfrm>
            <a:off x="4103256" y="4803756"/>
            <a:ext cx="6121046" cy="140330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5" t="25272" r="43437" b="57703"/>
          <a:stretch/>
        </p:blipFill>
        <p:spPr>
          <a:xfrm>
            <a:off x="2240924" y="1152938"/>
            <a:ext cx="6532015" cy="3445566"/>
          </a:xfrm>
          <a:prstGeom prst="rect">
            <a:avLst/>
          </a:prstGeom>
        </p:spPr>
      </p:pic>
      <p:sp>
        <p:nvSpPr>
          <p:cNvPr id="31" name="Flowchart: Manual Input 3">
            <a:extLst>
              <a:ext uri="{FF2B5EF4-FFF2-40B4-BE49-F238E27FC236}">
                <a16:creationId xmlns="" xmlns:a16="http://schemas.microsoft.com/office/drawing/2014/main" id="{AA5BE789-F2E5-47F5-AEF9-A829ED4C72A2}"/>
              </a:ext>
            </a:extLst>
          </p:cNvPr>
          <p:cNvSpPr/>
          <p:nvPr/>
        </p:nvSpPr>
        <p:spPr>
          <a:xfrm>
            <a:off x="10670064" y="1196346"/>
            <a:ext cx="1509989" cy="46967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9659 w 10000"/>
              <a:gd name="connsiteY2" fmla="*/ 6504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7228"/>
              <a:gd name="connsiteX1" fmla="*/ 10000 w 10000"/>
              <a:gd name="connsiteY1" fmla="*/ 0 h 7228"/>
              <a:gd name="connsiteX2" fmla="*/ 9659 w 10000"/>
              <a:gd name="connsiteY2" fmla="*/ 6504 h 7228"/>
              <a:gd name="connsiteX3" fmla="*/ 68 w 10000"/>
              <a:gd name="connsiteY3" fmla="*/ 7228 h 7228"/>
              <a:gd name="connsiteX4" fmla="*/ 0 w 10000"/>
              <a:gd name="connsiteY4" fmla="*/ 2000 h 7228"/>
              <a:gd name="connsiteX0" fmla="*/ 0 w 9795"/>
              <a:gd name="connsiteY0" fmla="*/ 2702 h 9935"/>
              <a:gd name="connsiteX1" fmla="*/ 9795 w 9795"/>
              <a:gd name="connsiteY1" fmla="*/ 0 h 9935"/>
              <a:gd name="connsiteX2" fmla="*/ 9659 w 9795"/>
              <a:gd name="connsiteY2" fmla="*/ 8933 h 9935"/>
              <a:gd name="connsiteX3" fmla="*/ 68 w 9795"/>
              <a:gd name="connsiteY3" fmla="*/ 9935 h 9935"/>
              <a:gd name="connsiteX4" fmla="*/ 0 w 9795"/>
              <a:gd name="connsiteY4" fmla="*/ 2702 h 9935"/>
              <a:gd name="connsiteX0" fmla="*/ 0 w 10000"/>
              <a:gd name="connsiteY0" fmla="*/ 2720 h 10658"/>
              <a:gd name="connsiteX1" fmla="*/ 10000 w 10000"/>
              <a:gd name="connsiteY1" fmla="*/ 0 h 10658"/>
              <a:gd name="connsiteX2" fmla="*/ 9861 w 10000"/>
              <a:gd name="connsiteY2" fmla="*/ 8991 h 10658"/>
              <a:gd name="connsiteX3" fmla="*/ 695 w 10000"/>
              <a:gd name="connsiteY3" fmla="*/ 10658 h 10658"/>
              <a:gd name="connsiteX4" fmla="*/ 0 w 10000"/>
              <a:gd name="connsiteY4" fmla="*/ 2720 h 10658"/>
              <a:gd name="connsiteX0" fmla="*/ 768 w 9306"/>
              <a:gd name="connsiteY0" fmla="*/ 2391 h 10658"/>
              <a:gd name="connsiteX1" fmla="*/ 9306 w 9306"/>
              <a:gd name="connsiteY1" fmla="*/ 0 h 10658"/>
              <a:gd name="connsiteX2" fmla="*/ 9167 w 9306"/>
              <a:gd name="connsiteY2" fmla="*/ 8991 h 10658"/>
              <a:gd name="connsiteX3" fmla="*/ 1 w 9306"/>
              <a:gd name="connsiteY3" fmla="*/ 10658 h 10658"/>
              <a:gd name="connsiteX4" fmla="*/ 768 w 9306"/>
              <a:gd name="connsiteY4" fmla="*/ 2391 h 10658"/>
              <a:gd name="connsiteX0" fmla="*/ 824 w 9999"/>
              <a:gd name="connsiteY0" fmla="*/ 2243 h 10000"/>
              <a:gd name="connsiteX1" fmla="*/ 9999 w 9999"/>
              <a:gd name="connsiteY1" fmla="*/ 0 h 10000"/>
              <a:gd name="connsiteX2" fmla="*/ 9850 w 9999"/>
              <a:gd name="connsiteY2" fmla="*/ 8436 h 10000"/>
              <a:gd name="connsiteX3" fmla="*/ 0 w 9999"/>
              <a:gd name="connsiteY3" fmla="*/ 10000 h 10000"/>
              <a:gd name="connsiteX4" fmla="*/ 824 w 9999"/>
              <a:gd name="connsiteY4" fmla="*/ 2243 h 10000"/>
              <a:gd name="connsiteX0" fmla="*/ 824 w 10374"/>
              <a:gd name="connsiteY0" fmla="*/ 83 h 7840"/>
              <a:gd name="connsiteX1" fmla="*/ 10374 w 10374"/>
              <a:gd name="connsiteY1" fmla="*/ 0 h 7840"/>
              <a:gd name="connsiteX2" fmla="*/ 9851 w 10374"/>
              <a:gd name="connsiteY2" fmla="*/ 6276 h 7840"/>
              <a:gd name="connsiteX3" fmla="*/ 0 w 10374"/>
              <a:gd name="connsiteY3" fmla="*/ 7840 h 7840"/>
              <a:gd name="connsiteX4" fmla="*/ 824 w 10374"/>
              <a:gd name="connsiteY4" fmla="*/ 83 h 7840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289 w 9495"/>
              <a:gd name="connsiteY0" fmla="*/ 106 h 10237"/>
              <a:gd name="connsiteX1" fmla="*/ 9495 w 9495"/>
              <a:gd name="connsiteY1" fmla="*/ 0 h 10237"/>
              <a:gd name="connsiteX2" fmla="*/ 9424 w 9495"/>
              <a:gd name="connsiteY2" fmla="*/ 10157 h 10237"/>
              <a:gd name="connsiteX3" fmla="*/ 0 w 9495"/>
              <a:gd name="connsiteY3" fmla="*/ 10236 h 10237"/>
              <a:gd name="connsiteX4" fmla="*/ 289 w 9495"/>
              <a:gd name="connsiteY4" fmla="*/ 106 h 10237"/>
              <a:gd name="connsiteX0" fmla="*/ 304 w 9946"/>
              <a:gd name="connsiteY0" fmla="*/ 694 h 10590"/>
              <a:gd name="connsiteX1" fmla="*/ 9696 w 9946"/>
              <a:gd name="connsiteY1" fmla="*/ 0 h 10590"/>
              <a:gd name="connsiteX2" fmla="*/ 9925 w 9946"/>
              <a:gd name="connsiteY2" fmla="*/ 10512 h 10590"/>
              <a:gd name="connsiteX3" fmla="*/ 0 w 9946"/>
              <a:gd name="connsiteY3" fmla="*/ 10589 h 10590"/>
              <a:gd name="connsiteX4" fmla="*/ 304 w 9946"/>
              <a:gd name="connsiteY4" fmla="*/ 694 h 1059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4"/>
              <a:gd name="connsiteX1" fmla="*/ 9749 w 10000"/>
              <a:gd name="connsiteY1" fmla="*/ 0 h 10004"/>
              <a:gd name="connsiteX2" fmla="*/ 9979 w 10000"/>
              <a:gd name="connsiteY2" fmla="*/ 9926 h 10004"/>
              <a:gd name="connsiteX3" fmla="*/ 0 w 10000"/>
              <a:gd name="connsiteY3" fmla="*/ 9999 h 10004"/>
              <a:gd name="connsiteX4" fmla="*/ 306 w 10000"/>
              <a:gd name="connsiteY4" fmla="*/ 655 h 10004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54"/>
              <a:gd name="connsiteY0" fmla="*/ 655 h 10185"/>
              <a:gd name="connsiteX1" fmla="*/ 10054 w 10054"/>
              <a:gd name="connsiteY1" fmla="*/ 0 h 10185"/>
              <a:gd name="connsiteX2" fmla="*/ 9979 w 10054"/>
              <a:gd name="connsiteY2" fmla="*/ 9926 h 10185"/>
              <a:gd name="connsiteX3" fmla="*/ 0 w 10054"/>
              <a:gd name="connsiteY3" fmla="*/ 9999 h 10185"/>
              <a:gd name="connsiteX4" fmla="*/ 306 w 10054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109 w 12858"/>
              <a:gd name="connsiteY0" fmla="*/ 510 h 10088"/>
              <a:gd name="connsiteX1" fmla="*/ 12679 w 12858"/>
              <a:gd name="connsiteY1" fmla="*/ 0 h 10088"/>
              <a:gd name="connsiteX2" fmla="*/ 12833 w 12858"/>
              <a:gd name="connsiteY2" fmla="*/ 9829 h 10088"/>
              <a:gd name="connsiteX3" fmla="*/ 2625 w 12858"/>
              <a:gd name="connsiteY3" fmla="*/ 9902 h 10088"/>
              <a:gd name="connsiteX4" fmla="*/ 109 w 12858"/>
              <a:gd name="connsiteY4" fmla="*/ 510 h 10088"/>
              <a:gd name="connsiteX0" fmla="*/ 89 w 12838"/>
              <a:gd name="connsiteY0" fmla="*/ 510 h 10088"/>
              <a:gd name="connsiteX1" fmla="*/ 12659 w 12838"/>
              <a:gd name="connsiteY1" fmla="*/ 0 h 10088"/>
              <a:gd name="connsiteX2" fmla="*/ 12813 w 12838"/>
              <a:gd name="connsiteY2" fmla="*/ 9829 h 10088"/>
              <a:gd name="connsiteX3" fmla="*/ 4411 w 12838"/>
              <a:gd name="connsiteY3" fmla="*/ 9902 h 10088"/>
              <a:gd name="connsiteX4" fmla="*/ 89 w 12838"/>
              <a:gd name="connsiteY4" fmla="*/ 510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406 w 18000"/>
              <a:gd name="connsiteY0" fmla="*/ 0 h 10474"/>
              <a:gd name="connsiteX1" fmla="*/ 17821 w 18000"/>
              <a:gd name="connsiteY1" fmla="*/ 386 h 10474"/>
              <a:gd name="connsiteX2" fmla="*/ 17975 w 18000"/>
              <a:gd name="connsiteY2" fmla="*/ 10215 h 10474"/>
              <a:gd name="connsiteX3" fmla="*/ 9573 w 18000"/>
              <a:gd name="connsiteY3" fmla="*/ 10288 h 10474"/>
              <a:gd name="connsiteX4" fmla="*/ 406 w 18000"/>
              <a:gd name="connsiteY4" fmla="*/ 0 h 10474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698"/>
              <a:gd name="connsiteX1" fmla="*/ 18414 w 18414"/>
              <a:gd name="connsiteY1" fmla="*/ 0 h 10698"/>
              <a:gd name="connsiteX2" fmla="*/ 18125 w 18414"/>
              <a:gd name="connsiteY2" fmla="*/ 10458 h 10698"/>
              <a:gd name="connsiteX3" fmla="*/ 9723 w 18414"/>
              <a:gd name="connsiteY3" fmla="*/ 10531 h 10698"/>
              <a:gd name="connsiteX4" fmla="*/ 9433 w 18414"/>
              <a:gd name="connsiteY4" fmla="*/ 2518 h 10698"/>
              <a:gd name="connsiteX5" fmla="*/ 556 w 18414"/>
              <a:gd name="connsiteY5" fmla="*/ 243 h 10698"/>
              <a:gd name="connsiteX0" fmla="*/ 556 w 18414"/>
              <a:gd name="connsiteY0" fmla="*/ 243 h 10531"/>
              <a:gd name="connsiteX1" fmla="*/ 18414 w 18414"/>
              <a:gd name="connsiteY1" fmla="*/ 0 h 10531"/>
              <a:gd name="connsiteX2" fmla="*/ 18125 w 18414"/>
              <a:gd name="connsiteY2" fmla="*/ 10458 h 10531"/>
              <a:gd name="connsiteX3" fmla="*/ 9723 w 18414"/>
              <a:gd name="connsiteY3" fmla="*/ 10531 h 10531"/>
              <a:gd name="connsiteX4" fmla="*/ 9433 w 18414"/>
              <a:gd name="connsiteY4" fmla="*/ 2518 h 10531"/>
              <a:gd name="connsiteX5" fmla="*/ 556 w 18414"/>
              <a:gd name="connsiteY5" fmla="*/ 243 h 10531"/>
              <a:gd name="connsiteX0" fmla="*/ 556 w 18414"/>
              <a:gd name="connsiteY0" fmla="*/ 243 h 10623"/>
              <a:gd name="connsiteX1" fmla="*/ 18414 w 18414"/>
              <a:gd name="connsiteY1" fmla="*/ 0 h 10623"/>
              <a:gd name="connsiteX2" fmla="*/ 18125 w 18414"/>
              <a:gd name="connsiteY2" fmla="*/ 10458 h 10623"/>
              <a:gd name="connsiteX3" fmla="*/ 9723 w 18414"/>
              <a:gd name="connsiteY3" fmla="*/ 10531 h 10623"/>
              <a:gd name="connsiteX4" fmla="*/ 9433 w 18414"/>
              <a:gd name="connsiteY4" fmla="*/ 2518 h 10623"/>
              <a:gd name="connsiteX5" fmla="*/ 556 w 18414"/>
              <a:gd name="connsiteY5" fmla="*/ 243 h 10623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71 w 18429"/>
              <a:gd name="connsiteY0" fmla="*/ 243 h 10694"/>
              <a:gd name="connsiteX1" fmla="*/ 18429 w 18429"/>
              <a:gd name="connsiteY1" fmla="*/ 0 h 10694"/>
              <a:gd name="connsiteX2" fmla="*/ 18140 w 18429"/>
              <a:gd name="connsiteY2" fmla="*/ 10458 h 10694"/>
              <a:gd name="connsiteX3" fmla="*/ 10846 w 18429"/>
              <a:gd name="connsiteY3" fmla="*/ 10531 h 10694"/>
              <a:gd name="connsiteX4" fmla="*/ 9116 w 18429"/>
              <a:gd name="connsiteY4" fmla="*/ 2445 h 10694"/>
              <a:gd name="connsiteX5" fmla="*/ 571 w 18429"/>
              <a:gd name="connsiteY5" fmla="*/ 243 h 10694"/>
              <a:gd name="connsiteX0" fmla="*/ 591 w 18449"/>
              <a:gd name="connsiteY0" fmla="*/ 243 h 10694"/>
              <a:gd name="connsiteX1" fmla="*/ 18449 w 18449"/>
              <a:gd name="connsiteY1" fmla="*/ 0 h 10694"/>
              <a:gd name="connsiteX2" fmla="*/ 18160 w 18449"/>
              <a:gd name="connsiteY2" fmla="*/ 10458 h 10694"/>
              <a:gd name="connsiteX3" fmla="*/ 10866 w 18449"/>
              <a:gd name="connsiteY3" fmla="*/ 10531 h 10694"/>
              <a:gd name="connsiteX4" fmla="*/ 9136 w 18449"/>
              <a:gd name="connsiteY4" fmla="*/ 2445 h 10694"/>
              <a:gd name="connsiteX5" fmla="*/ 591 w 18449"/>
              <a:gd name="connsiteY5" fmla="*/ 243 h 10694"/>
              <a:gd name="connsiteX0" fmla="*/ 694 w 18552"/>
              <a:gd name="connsiteY0" fmla="*/ 243 h 10694"/>
              <a:gd name="connsiteX1" fmla="*/ 18552 w 18552"/>
              <a:gd name="connsiteY1" fmla="*/ 0 h 10694"/>
              <a:gd name="connsiteX2" fmla="*/ 18263 w 18552"/>
              <a:gd name="connsiteY2" fmla="*/ 10458 h 10694"/>
              <a:gd name="connsiteX3" fmla="*/ 10969 w 18552"/>
              <a:gd name="connsiteY3" fmla="*/ 10531 h 10694"/>
              <a:gd name="connsiteX4" fmla="*/ 9239 w 18552"/>
              <a:gd name="connsiteY4" fmla="*/ 2445 h 10694"/>
              <a:gd name="connsiteX5" fmla="*/ 694 w 18552"/>
              <a:gd name="connsiteY5" fmla="*/ 243 h 10694"/>
              <a:gd name="connsiteX0" fmla="*/ 582 w 18440"/>
              <a:gd name="connsiteY0" fmla="*/ 243 h 10694"/>
              <a:gd name="connsiteX1" fmla="*/ 18440 w 18440"/>
              <a:gd name="connsiteY1" fmla="*/ 0 h 10694"/>
              <a:gd name="connsiteX2" fmla="*/ 18151 w 18440"/>
              <a:gd name="connsiteY2" fmla="*/ 10458 h 10694"/>
              <a:gd name="connsiteX3" fmla="*/ 10857 w 18440"/>
              <a:gd name="connsiteY3" fmla="*/ 10531 h 10694"/>
              <a:gd name="connsiteX4" fmla="*/ 9127 w 18440"/>
              <a:gd name="connsiteY4" fmla="*/ 2445 h 10694"/>
              <a:gd name="connsiteX5" fmla="*/ 582 w 18440"/>
              <a:gd name="connsiteY5" fmla="*/ 243 h 10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0" h="10694">
                <a:moveTo>
                  <a:pt x="582" y="243"/>
                </a:moveTo>
                <a:cubicBezTo>
                  <a:pt x="4142" y="606"/>
                  <a:pt x="13581" y="993"/>
                  <a:pt x="18440" y="0"/>
                </a:cubicBezTo>
                <a:cubicBezTo>
                  <a:pt x="18313" y="3333"/>
                  <a:pt x="18279" y="7126"/>
                  <a:pt x="18151" y="10458"/>
                </a:cubicBezTo>
                <a:cubicBezTo>
                  <a:pt x="15350" y="10797"/>
                  <a:pt x="13547" y="10725"/>
                  <a:pt x="10857" y="10531"/>
                </a:cubicBezTo>
                <a:cubicBezTo>
                  <a:pt x="11292" y="8155"/>
                  <a:pt x="10655" y="4160"/>
                  <a:pt x="9127" y="2445"/>
                </a:cubicBezTo>
                <a:cubicBezTo>
                  <a:pt x="7377" y="876"/>
                  <a:pt x="-2466" y="530"/>
                  <a:pt x="582" y="243"/>
                </a:cubicBezTo>
                <a:close/>
              </a:path>
            </a:pathLst>
          </a:custGeom>
          <a:solidFill>
            <a:srgbClr val="3966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AFE5B780-BCC7-4141-AA69-9F8B00602631}"/>
              </a:ext>
            </a:extLst>
          </p:cNvPr>
          <p:cNvSpPr txBox="1"/>
          <p:nvPr/>
        </p:nvSpPr>
        <p:spPr>
          <a:xfrm>
            <a:off x="11621386" y="1945758"/>
            <a:ext cx="382772" cy="3838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JOBS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FOR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JANTA</a:t>
            </a:r>
            <a:endParaRPr lang="en-IN" sz="2000" b="1" dirty="0">
              <a:solidFill>
                <a:prstClr val="white"/>
              </a:solidFill>
              <a:latin typeface="Aileron Heavy" panose="00000A00000000000000" pitchFamily="50" charset="0"/>
            </a:endParaRPr>
          </a:p>
        </p:txBody>
      </p:sp>
      <p:sp>
        <p:nvSpPr>
          <p:cNvPr id="34" name="Flowchart: Manual Operation 7">
            <a:extLst>
              <a:ext uri="{FF2B5EF4-FFF2-40B4-BE49-F238E27FC236}">
                <a16:creationId xmlns="" xmlns:a16="http://schemas.microsoft.com/office/drawing/2014/main" id="{F6A25CFE-8A0E-47AC-A342-F393F7EFFC45}"/>
              </a:ext>
            </a:extLst>
          </p:cNvPr>
          <p:cNvSpPr/>
          <p:nvPr/>
        </p:nvSpPr>
        <p:spPr>
          <a:xfrm>
            <a:off x="10142089" y="211709"/>
            <a:ext cx="2049911" cy="11477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626"/>
              <a:gd name="connsiteX1" fmla="*/ 10000 w 10000"/>
              <a:gd name="connsiteY1" fmla="*/ 0 h 10626"/>
              <a:gd name="connsiteX2" fmla="*/ 8000 w 10000"/>
              <a:gd name="connsiteY2" fmla="*/ 10000 h 10626"/>
              <a:gd name="connsiteX3" fmla="*/ 2000 w 10000"/>
              <a:gd name="connsiteY3" fmla="*/ 10000 h 10626"/>
              <a:gd name="connsiteX4" fmla="*/ 0 w 10000"/>
              <a:gd name="connsiteY4" fmla="*/ 0 h 10626"/>
              <a:gd name="connsiteX0" fmla="*/ 0 w 10000"/>
              <a:gd name="connsiteY0" fmla="*/ 0 h 11094"/>
              <a:gd name="connsiteX1" fmla="*/ 10000 w 10000"/>
              <a:gd name="connsiteY1" fmla="*/ 0 h 11094"/>
              <a:gd name="connsiteX2" fmla="*/ 8000 w 10000"/>
              <a:gd name="connsiteY2" fmla="*/ 10000 h 11094"/>
              <a:gd name="connsiteX3" fmla="*/ 2000 w 10000"/>
              <a:gd name="connsiteY3" fmla="*/ 10000 h 11094"/>
              <a:gd name="connsiteX4" fmla="*/ 0 w 10000"/>
              <a:gd name="connsiteY4" fmla="*/ 0 h 11094"/>
              <a:gd name="connsiteX0" fmla="*/ 0 w 10744"/>
              <a:gd name="connsiteY0" fmla="*/ 0 h 11047"/>
              <a:gd name="connsiteX1" fmla="*/ 10000 w 10744"/>
              <a:gd name="connsiteY1" fmla="*/ 0 h 11047"/>
              <a:gd name="connsiteX2" fmla="*/ 10744 w 10744"/>
              <a:gd name="connsiteY2" fmla="*/ 9899 h 11047"/>
              <a:gd name="connsiteX3" fmla="*/ 2000 w 10744"/>
              <a:gd name="connsiteY3" fmla="*/ 10000 h 11047"/>
              <a:gd name="connsiteX4" fmla="*/ 0 w 10744"/>
              <a:gd name="connsiteY4" fmla="*/ 0 h 11047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937 w 11681"/>
              <a:gd name="connsiteY0" fmla="*/ 2718 h 13765"/>
              <a:gd name="connsiteX1" fmla="*/ 11599 w 11681"/>
              <a:gd name="connsiteY1" fmla="*/ 0 h 13765"/>
              <a:gd name="connsiteX2" fmla="*/ 11681 w 11681"/>
              <a:gd name="connsiteY2" fmla="*/ 12617 h 13765"/>
              <a:gd name="connsiteX3" fmla="*/ 2937 w 11681"/>
              <a:gd name="connsiteY3" fmla="*/ 12718 h 13765"/>
              <a:gd name="connsiteX4" fmla="*/ 937 w 11681"/>
              <a:gd name="connsiteY4" fmla="*/ 2718 h 13765"/>
              <a:gd name="connsiteX0" fmla="*/ 1100 w 11844"/>
              <a:gd name="connsiteY0" fmla="*/ 2718 h 13765"/>
              <a:gd name="connsiteX1" fmla="*/ 11762 w 11844"/>
              <a:gd name="connsiteY1" fmla="*/ 0 h 13765"/>
              <a:gd name="connsiteX2" fmla="*/ 11844 w 11844"/>
              <a:gd name="connsiteY2" fmla="*/ 12617 h 13765"/>
              <a:gd name="connsiteX3" fmla="*/ 3100 w 11844"/>
              <a:gd name="connsiteY3" fmla="*/ 12718 h 13765"/>
              <a:gd name="connsiteX4" fmla="*/ 1100 w 11844"/>
              <a:gd name="connsiteY4" fmla="*/ 2718 h 13765"/>
              <a:gd name="connsiteX0" fmla="*/ 1100 w 12330"/>
              <a:gd name="connsiteY0" fmla="*/ 2819 h 13866"/>
              <a:gd name="connsiteX1" fmla="*/ 12330 w 12330"/>
              <a:gd name="connsiteY1" fmla="*/ 0 h 13866"/>
              <a:gd name="connsiteX2" fmla="*/ 11844 w 12330"/>
              <a:gd name="connsiteY2" fmla="*/ 12718 h 13866"/>
              <a:gd name="connsiteX3" fmla="*/ 3100 w 12330"/>
              <a:gd name="connsiteY3" fmla="*/ 12819 h 13866"/>
              <a:gd name="connsiteX4" fmla="*/ 1100 w 12330"/>
              <a:gd name="connsiteY4" fmla="*/ 2819 h 13866"/>
              <a:gd name="connsiteX0" fmla="*/ 1100 w 12336"/>
              <a:gd name="connsiteY0" fmla="*/ 2819 h 13820"/>
              <a:gd name="connsiteX1" fmla="*/ 12330 w 12336"/>
              <a:gd name="connsiteY1" fmla="*/ 0 h 13820"/>
              <a:gd name="connsiteX2" fmla="*/ 12317 w 12336"/>
              <a:gd name="connsiteY2" fmla="*/ 12617 h 13820"/>
              <a:gd name="connsiteX3" fmla="*/ 3100 w 12336"/>
              <a:gd name="connsiteY3" fmla="*/ 12819 h 13820"/>
              <a:gd name="connsiteX4" fmla="*/ 1100 w 12336"/>
              <a:gd name="connsiteY4" fmla="*/ 2819 h 13820"/>
              <a:gd name="connsiteX0" fmla="*/ 1100 w 12336"/>
              <a:gd name="connsiteY0" fmla="*/ 2819 h 15559"/>
              <a:gd name="connsiteX1" fmla="*/ 12330 w 12336"/>
              <a:gd name="connsiteY1" fmla="*/ 0 h 15559"/>
              <a:gd name="connsiteX2" fmla="*/ 12317 w 12336"/>
              <a:gd name="connsiteY2" fmla="*/ 12617 h 15559"/>
              <a:gd name="connsiteX3" fmla="*/ 3100 w 12336"/>
              <a:gd name="connsiteY3" fmla="*/ 12819 h 15559"/>
              <a:gd name="connsiteX4" fmla="*/ 1100 w 12336"/>
              <a:gd name="connsiteY4" fmla="*/ 2819 h 15559"/>
              <a:gd name="connsiteX0" fmla="*/ 1189 w 12425"/>
              <a:gd name="connsiteY0" fmla="*/ 2819 h 15559"/>
              <a:gd name="connsiteX1" fmla="*/ 12419 w 12425"/>
              <a:gd name="connsiteY1" fmla="*/ 0 h 15559"/>
              <a:gd name="connsiteX2" fmla="*/ 12406 w 12425"/>
              <a:gd name="connsiteY2" fmla="*/ 12617 h 15559"/>
              <a:gd name="connsiteX3" fmla="*/ 3189 w 12425"/>
              <a:gd name="connsiteY3" fmla="*/ 12819 h 15559"/>
              <a:gd name="connsiteX4" fmla="*/ 1189 w 12425"/>
              <a:gd name="connsiteY4" fmla="*/ 2819 h 15559"/>
              <a:gd name="connsiteX0" fmla="*/ 1189 w 12425"/>
              <a:gd name="connsiteY0" fmla="*/ 2819 h 15587"/>
              <a:gd name="connsiteX1" fmla="*/ 12419 w 12425"/>
              <a:gd name="connsiteY1" fmla="*/ 0 h 15587"/>
              <a:gd name="connsiteX2" fmla="*/ 12406 w 12425"/>
              <a:gd name="connsiteY2" fmla="*/ 12617 h 15587"/>
              <a:gd name="connsiteX3" fmla="*/ 3189 w 12425"/>
              <a:gd name="connsiteY3" fmla="*/ 12819 h 15587"/>
              <a:gd name="connsiteX4" fmla="*/ 1189 w 12425"/>
              <a:gd name="connsiteY4" fmla="*/ 2819 h 15587"/>
              <a:gd name="connsiteX0" fmla="*/ 1171 w 12407"/>
              <a:gd name="connsiteY0" fmla="*/ 2819 h 15587"/>
              <a:gd name="connsiteX1" fmla="*/ 12401 w 12407"/>
              <a:gd name="connsiteY1" fmla="*/ 0 h 15587"/>
              <a:gd name="connsiteX2" fmla="*/ 12388 w 12407"/>
              <a:gd name="connsiteY2" fmla="*/ 12617 h 15587"/>
              <a:gd name="connsiteX3" fmla="*/ 3171 w 12407"/>
              <a:gd name="connsiteY3" fmla="*/ 12819 h 15587"/>
              <a:gd name="connsiteX4" fmla="*/ 1171 w 12407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266"/>
              <a:gd name="connsiteX1" fmla="*/ 11409 w 11415"/>
              <a:gd name="connsiteY1" fmla="*/ 0 h 15266"/>
              <a:gd name="connsiteX2" fmla="*/ 11396 w 11415"/>
              <a:gd name="connsiteY2" fmla="*/ 12114 h 15266"/>
              <a:gd name="connsiteX3" fmla="*/ 2179 w 11415"/>
              <a:gd name="connsiteY3" fmla="*/ 12819 h 15266"/>
              <a:gd name="connsiteX4" fmla="*/ 179 w 11415"/>
              <a:gd name="connsiteY4" fmla="*/ 2819 h 15266"/>
              <a:gd name="connsiteX0" fmla="*/ 209 w 11445"/>
              <a:gd name="connsiteY0" fmla="*/ 2819 h 14638"/>
              <a:gd name="connsiteX1" fmla="*/ 11439 w 11445"/>
              <a:gd name="connsiteY1" fmla="*/ 0 h 14638"/>
              <a:gd name="connsiteX2" fmla="*/ 11426 w 11445"/>
              <a:gd name="connsiteY2" fmla="*/ 12114 h 14638"/>
              <a:gd name="connsiteX3" fmla="*/ 2026 w 11445"/>
              <a:gd name="connsiteY3" fmla="*/ 10806 h 14638"/>
              <a:gd name="connsiteX4" fmla="*/ 209 w 11445"/>
              <a:gd name="connsiteY4" fmla="*/ 2819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823"/>
              <a:gd name="connsiteX1" fmla="*/ 11859 w 11865"/>
              <a:gd name="connsiteY1" fmla="*/ 0 h 14823"/>
              <a:gd name="connsiteX2" fmla="*/ 11846 w 11865"/>
              <a:gd name="connsiteY2" fmla="*/ 12114 h 14823"/>
              <a:gd name="connsiteX3" fmla="*/ 2446 w 11865"/>
              <a:gd name="connsiteY3" fmla="*/ 10806 h 14823"/>
              <a:gd name="connsiteX4" fmla="*/ 140 w 11865"/>
              <a:gd name="connsiteY4" fmla="*/ 504 h 14823"/>
              <a:gd name="connsiteX0" fmla="*/ 140 w 11865"/>
              <a:gd name="connsiteY0" fmla="*/ 504 h 15493"/>
              <a:gd name="connsiteX1" fmla="*/ 11859 w 11865"/>
              <a:gd name="connsiteY1" fmla="*/ 0 h 15493"/>
              <a:gd name="connsiteX2" fmla="*/ 11846 w 11865"/>
              <a:gd name="connsiteY2" fmla="*/ 12114 h 15493"/>
              <a:gd name="connsiteX3" fmla="*/ 2446 w 11865"/>
              <a:gd name="connsiteY3" fmla="*/ 10806 h 15493"/>
              <a:gd name="connsiteX4" fmla="*/ 140 w 11865"/>
              <a:gd name="connsiteY4" fmla="*/ 504 h 15493"/>
              <a:gd name="connsiteX0" fmla="*/ 135 w 11860"/>
              <a:gd name="connsiteY0" fmla="*/ 504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504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264 w 11989"/>
              <a:gd name="connsiteY0" fmla="*/ 101 h 15383"/>
              <a:gd name="connsiteX1" fmla="*/ 11983 w 11989"/>
              <a:gd name="connsiteY1" fmla="*/ 0 h 15383"/>
              <a:gd name="connsiteX2" fmla="*/ 11970 w 11989"/>
              <a:gd name="connsiteY2" fmla="*/ 12114 h 15383"/>
              <a:gd name="connsiteX3" fmla="*/ 1836 w 11989"/>
              <a:gd name="connsiteY3" fmla="*/ 10403 h 15383"/>
              <a:gd name="connsiteX4" fmla="*/ 264 w 11989"/>
              <a:gd name="connsiteY4" fmla="*/ 101 h 15383"/>
              <a:gd name="connsiteX0" fmla="*/ 169 w 11894"/>
              <a:gd name="connsiteY0" fmla="*/ 101 h 15383"/>
              <a:gd name="connsiteX1" fmla="*/ 11888 w 11894"/>
              <a:gd name="connsiteY1" fmla="*/ 0 h 15383"/>
              <a:gd name="connsiteX2" fmla="*/ 11875 w 11894"/>
              <a:gd name="connsiteY2" fmla="*/ 12114 h 15383"/>
              <a:gd name="connsiteX3" fmla="*/ 1741 w 11894"/>
              <a:gd name="connsiteY3" fmla="*/ 10403 h 15383"/>
              <a:gd name="connsiteX4" fmla="*/ 169 w 11894"/>
              <a:gd name="connsiteY4" fmla="*/ 101 h 15383"/>
              <a:gd name="connsiteX0" fmla="*/ 169 w 11894"/>
              <a:gd name="connsiteY0" fmla="*/ 101 h 15499"/>
              <a:gd name="connsiteX1" fmla="*/ 11888 w 11894"/>
              <a:gd name="connsiteY1" fmla="*/ 0 h 15499"/>
              <a:gd name="connsiteX2" fmla="*/ 11875 w 11894"/>
              <a:gd name="connsiteY2" fmla="*/ 12114 h 15499"/>
              <a:gd name="connsiteX3" fmla="*/ 1741 w 11894"/>
              <a:gd name="connsiteY3" fmla="*/ 10403 h 15499"/>
              <a:gd name="connsiteX4" fmla="*/ 169 w 11894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50 w 11975"/>
              <a:gd name="connsiteY0" fmla="*/ 101 h 15288"/>
              <a:gd name="connsiteX1" fmla="*/ 11969 w 11975"/>
              <a:gd name="connsiteY1" fmla="*/ 0 h 15288"/>
              <a:gd name="connsiteX2" fmla="*/ 11956 w 11975"/>
              <a:gd name="connsiteY2" fmla="*/ 12114 h 15288"/>
              <a:gd name="connsiteX3" fmla="*/ 1883 w 11975"/>
              <a:gd name="connsiteY3" fmla="*/ 9598 h 15288"/>
              <a:gd name="connsiteX4" fmla="*/ 250 w 11975"/>
              <a:gd name="connsiteY4" fmla="*/ 101 h 15288"/>
              <a:gd name="connsiteX0" fmla="*/ 250 w 11975"/>
              <a:gd name="connsiteY0" fmla="*/ 101 h 15537"/>
              <a:gd name="connsiteX1" fmla="*/ 11969 w 11975"/>
              <a:gd name="connsiteY1" fmla="*/ 0 h 15537"/>
              <a:gd name="connsiteX2" fmla="*/ 11956 w 11975"/>
              <a:gd name="connsiteY2" fmla="*/ 12114 h 15537"/>
              <a:gd name="connsiteX3" fmla="*/ 1883 w 11975"/>
              <a:gd name="connsiteY3" fmla="*/ 9598 h 15537"/>
              <a:gd name="connsiteX4" fmla="*/ 250 w 11975"/>
              <a:gd name="connsiteY4" fmla="*/ 101 h 15537"/>
              <a:gd name="connsiteX0" fmla="*/ 250 w 11975"/>
              <a:gd name="connsiteY0" fmla="*/ 101 h 14629"/>
              <a:gd name="connsiteX1" fmla="*/ 11969 w 11975"/>
              <a:gd name="connsiteY1" fmla="*/ 0 h 14629"/>
              <a:gd name="connsiteX2" fmla="*/ 11956 w 11975"/>
              <a:gd name="connsiteY2" fmla="*/ 10805 h 14629"/>
              <a:gd name="connsiteX3" fmla="*/ 1883 w 11975"/>
              <a:gd name="connsiteY3" fmla="*/ 9598 h 14629"/>
              <a:gd name="connsiteX4" fmla="*/ 250 w 11975"/>
              <a:gd name="connsiteY4" fmla="*/ 101 h 14629"/>
              <a:gd name="connsiteX0" fmla="*/ 250 w 11975"/>
              <a:gd name="connsiteY0" fmla="*/ 101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101 h 15377"/>
              <a:gd name="connsiteX0" fmla="*/ 250 w 11975"/>
              <a:gd name="connsiteY0" fmla="*/ 2014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2014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73 w 12059"/>
              <a:gd name="connsiteY0" fmla="*/ 4229 h 15377"/>
              <a:gd name="connsiteX1" fmla="*/ 12053 w 12059"/>
              <a:gd name="connsiteY1" fmla="*/ 0 h 15377"/>
              <a:gd name="connsiteX2" fmla="*/ 12040 w 12059"/>
              <a:gd name="connsiteY2" fmla="*/ 10805 h 15377"/>
              <a:gd name="connsiteX3" fmla="*/ 1967 w 12059"/>
              <a:gd name="connsiteY3" fmla="*/ 9598 h 15377"/>
              <a:gd name="connsiteX4" fmla="*/ 273 w 12059"/>
              <a:gd name="connsiteY4" fmla="*/ 4229 h 15377"/>
              <a:gd name="connsiteX0" fmla="*/ 244 w 12030"/>
              <a:gd name="connsiteY0" fmla="*/ 4229 h 15722"/>
              <a:gd name="connsiteX1" fmla="*/ 12024 w 12030"/>
              <a:gd name="connsiteY1" fmla="*/ 0 h 15722"/>
              <a:gd name="connsiteX2" fmla="*/ 12011 w 12030"/>
              <a:gd name="connsiteY2" fmla="*/ 10805 h 15722"/>
              <a:gd name="connsiteX3" fmla="*/ 2060 w 12030"/>
              <a:gd name="connsiteY3" fmla="*/ 10605 h 15722"/>
              <a:gd name="connsiteX4" fmla="*/ 244 w 12030"/>
              <a:gd name="connsiteY4" fmla="*/ 4229 h 15722"/>
              <a:gd name="connsiteX0" fmla="*/ 244 w 12030"/>
              <a:gd name="connsiteY0" fmla="*/ 4229 h 15140"/>
              <a:gd name="connsiteX1" fmla="*/ 12024 w 12030"/>
              <a:gd name="connsiteY1" fmla="*/ 0 h 15140"/>
              <a:gd name="connsiteX2" fmla="*/ 12011 w 12030"/>
              <a:gd name="connsiteY2" fmla="*/ 10805 h 15140"/>
              <a:gd name="connsiteX3" fmla="*/ 2060 w 12030"/>
              <a:gd name="connsiteY3" fmla="*/ 10605 h 15140"/>
              <a:gd name="connsiteX4" fmla="*/ 244 w 12030"/>
              <a:gd name="connsiteY4" fmla="*/ 4229 h 15140"/>
              <a:gd name="connsiteX0" fmla="*/ 244 w 12030"/>
              <a:gd name="connsiteY0" fmla="*/ 4229 h 12766"/>
              <a:gd name="connsiteX1" fmla="*/ 12024 w 12030"/>
              <a:gd name="connsiteY1" fmla="*/ 0 h 12766"/>
              <a:gd name="connsiteX2" fmla="*/ 12011 w 12030"/>
              <a:gd name="connsiteY2" fmla="*/ 10805 h 12766"/>
              <a:gd name="connsiteX3" fmla="*/ 2060 w 12030"/>
              <a:gd name="connsiteY3" fmla="*/ 10605 h 12766"/>
              <a:gd name="connsiteX4" fmla="*/ 244 w 12030"/>
              <a:gd name="connsiteY4" fmla="*/ 4229 h 12766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275"/>
              <a:gd name="connsiteX1" fmla="*/ 12024 w 12030"/>
              <a:gd name="connsiteY1" fmla="*/ 0 h 15275"/>
              <a:gd name="connsiteX2" fmla="*/ 12011 w 12030"/>
              <a:gd name="connsiteY2" fmla="*/ 10805 h 15275"/>
              <a:gd name="connsiteX3" fmla="*/ 2060 w 12030"/>
              <a:gd name="connsiteY3" fmla="*/ 10605 h 15275"/>
              <a:gd name="connsiteX4" fmla="*/ 244 w 12030"/>
              <a:gd name="connsiteY4" fmla="*/ 4229 h 15275"/>
              <a:gd name="connsiteX0" fmla="*/ 211 w 11997"/>
              <a:gd name="connsiteY0" fmla="*/ 4229 h 15275"/>
              <a:gd name="connsiteX1" fmla="*/ 11991 w 11997"/>
              <a:gd name="connsiteY1" fmla="*/ 0 h 15275"/>
              <a:gd name="connsiteX2" fmla="*/ 11978 w 11997"/>
              <a:gd name="connsiteY2" fmla="*/ 10805 h 15275"/>
              <a:gd name="connsiteX3" fmla="*/ 2027 w 11997"/>
              <a:gd name="connsiteY3" fmla="*/ 10605 h 15275"/>
              <a:gd name="connsiteX4" fmla="*/ 211 w 11997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3656"/>
              <a:gd name="connsiteX1" fmla="*/ 11780 w 11786"/>
              <a:gd name="connsiteY1" fmla="*/ 0 h 13656"/>
              <a:gd name="connsiteX2" fmla="*/ 11767 w 11786"/>
              <a:gd name="connsiteY2" fmla="*/ 8490 h 13656"/>
              <a:gd name="connsiteX3" fmla="*/ 1816 w 11786"/>
              <a:gd name="connsiteY3" fmla="*/ 8290 h 13656"/>
              <a:gd name="connsiteX4" fmla="*/ 0 w 11786"/>
              <a:gd name="connsiteY4" fmla="*/ 1914 h 13656"/>
              <a:gd name="connsiteX0" fmla="*/ 0 w 11786"/>
              <a:gd name="connsiteY0" fmla="*/ 1914 h 13403"/>
              <a:gd name="connsiteX1" fmla="*/ 11780 w 11786"/>
              <a:gd name="connsiteY1" fmla="*/ 0 h 13403"/>
              <a:gd name="connsiteX2" fmla="*/ 11767 w 11786"/>
              <a:gd name="connsiteY2" fmla="*/ 8490 h 13403"/>
              <a:gd name="connsiteX3" fmla="*/ 1816 w 11786"/>
              <a:gd name="connsiteY3" fmla="*/ 8290 h 13403"/>
              <a:gd name="connsiteX4" fmla="*/ 0 w 11786"/>
              <a:gd name="connsiteY4" fmla="*/ 1914 h 13403"/>
              <a:gd name="connsiteX0" fmla="*/ 0 w 11786"/>
              <a:gd name="connsiteY0" fmla="*/ 1914 h 12943"/>
              <a:gd name="connsiteX1" fmla="*/ 11780 w 11786"/>
              <a:gd name="connsiteY1" fmla="*/ 0 h 12943"/>
              <a:gd name="connsiteX2" fmla="*/ 11767 w 11786"/>
              <a:gd name="connsiteY2" fmla="*/ 8490 h 12943"/>
              <a:gd name="connsiteX3" fmla="*/ 1694 w 11786"/>
              <a:gd name="connsiteY3" fmla="*/ 6981 h 12943"/>
              <a:gd name="connsiteX4" fmla="*/ 0 w 11786"/>
              <a:gd name="connsiteY4" fmla="*/ 1914 h 12943"/>
              <a:gd name="connsiteX0" fmla="*/ 0 w 11786"/>
              <a:gd name="connsiteY0" fmla="*/ 1914 h 12152"/>
              <a:gd name="connsiteX1" fmla="*/ 11780 w 11786"/>
              <a:gd name="connsiteY1" fmla="*/ 0 h 12152"/>
              <a:gd name="connsiteX2" fmla="*/ 11767 w 11786"/>
              <a:gd name="connsiteY2" fmla="*/ 8490 h 12152"/>
              <a:gd name="connsiteX3" fmla="*/ 1694 w 11786"/>
              <a:gd name="connsiteY3" fmla="*/ 6981 h 12152"/>
              <a:gd name="connsiteX4" fmla="*/ 0 w 11786"/>
              <a:gd name="connsiteY4" fmla="*/ 1914 h 12152"/>
              <a:gd name="connsiteX0" fmla="*/ 0 w 11786"/>
              <a:gd name="connsiteY0" fmla="*/ 1914 h 10013"/>
              <a:gd name="connsiteX1" fmla="*/ 11780 w 11786"/>
              <a:gd name="connsiteY1" fmla="*/ 0 h 10013"/>
              <a:gd name="connsiteX2" fmla="*/ 11767 w 11786"/>
              <a:gd name="connsiteY2" fmla="*/ 8490 h 10013"/>
              <a:gd name="connsiteX3" fmla="*/ 1694 w 11786"/>
              <a:gd name="connsiteY3" fmla="*/ 6981 h 10013"/>
              <a:gd name="connsiteX4" fmla="*/ 0 w 11786"/>
              <a:gd name="connsiteY4" fmla="*/ 1914 h 10013"/>
              <a:gd name="connsiteX0" fmla="*/ 0 w 11786"/>
              <a:gd name="connsiteY0" fmla="*/ 1914 h 10291"/>
              <a:gd name="connsiteX1" fmla="*/ 11780 w 11786"/>
              <a:gd name="connsiteY1" fmla="*/ 0 h 10291"/>
              <a:gd name="connsiteX2" fmla="*/ 11767 w 11786"/>
              <a:gd name="connsiteY2" fmla="*/ 8490 h 10291"/>
              <a:gd name="connsiteX3" fmla="*/ 1449 w 11786"/>
              <a:gd name="connsiteY3" fmla="*/ 8088 h 10291"/>
              <a:gd name="connsiteX4" fmla="*/ 0 w 11786"/>
              <a:gd name="connsiteY4" fmla="*/ 1914 h 10291"/>
              <a:gd name="connsiteX0" fmla="*/ 0 w 11786"/>
              <a:gd name="connsiteY0" fmla="*/ 1914 h 10563"/>
              <a:gd name="connsiteX1" fmla="*/ 11780 w 11786"/>
              <a:gd name="connsiteY1" fmla="*/ 0 h 10563"/>
              <a:gd name="connsiteX2" fmla="*/ 11767 w 11786"/>
              <a:gd name="connsiteY2" fmla="*/ 8490 h 10563"/>
              <a:gd name="connsiteX3" fmla="*/ 1449 w 11786"/>
              <a:gd name="connsiteY3" fmla="*/ 8088 h 10563"/>
              <a:gd name="connsiteX4" fmla="*/ 0 w 11786"/>
              <a:gd name="connsiteY4" fmla="*/ 1914 h 10563"/>
              <a:gd name="connsiteX0" fmla="*/ 0 w 11786"/>
              <a:gd name="connsiteY0" fmla="*/ 1914 h 9852"/>
              <a:gd name="connsiteX1" fmla="*/ 11780 w 11786"/>
              <a:gd name="connsiteY1" fmla="*/ 0 h 9852"/>
              <a:gd name="connsiteX2" fmla="*/ 11767 w 11786"/>
              <a:gd name="connsiteY2" fmla="*/ 7886 h 9852"/>
              <a:gd name="connsiteX3" fmla="*/ 1449 w 11786"/>
              <a:gd name="connsiteY3" fmla="*/ 8088 h 9852"/>
              <a:gd name="connsiteX4" fmla="*/ 0 w 11786"/>
              <a:gd name="connsiteY4" fmla="*/ 1914 h 9852"/>
              <a:gd name="connsiteX0" fmla="*/ 0 w 10000"/>
              <a:gd name="connsiteY0" fmla="*/ 1943 h 10804"/>
              <a:gd name="connsiteX1" fmla="*/ 9995 w 10000"/>
              <a:gd name="connsiteY1" fmla="*/ 0 h 10804"/>
              <a:gd name="connsiteX2" fmla="*/ 9984 w 10000"/>
              <a:gd name="connsiteY2" fmla="*/ 8004 h 10804"/>
              <a:gd name="connsiteX3" fmla="*/ 1229 w 10000"/>
              <a:gd name="connsiteY3" fmla="*/ 8210 h 10804"/>
              <a:gd name="connsiteX4" fmla="*/ 0 w 10000"/>
              <a:gd name="connsiteY4" fmla="*/ 1943 h 10804"/>
              <a:gd name="connsiteX0" fmla="*/ 0 w 10000"/>
              <a:gd name="connsiteY0" fmla="*/ 1943 h 11029"/>
              <a:gd name="connsiteX1" fmla="*/ 9995 w 10000"/>
              <a:gd name="connsiteY1" fmla="*/ 0 h 11029"/>
              <a:gd name="connsiteX2" fmla="*/ 9984 w 10000"/>
              <a:gd name="connsiteY2" fmla="*/ 8004 h 11029"/>
              <a:gd name="connsiteX3" fmla="*/ 1229 w 10000"/>
              <a:gd name="connsiteY3" fmla="*/ 8210 h 11029"/>
              <a:gd name="connsiteX4" fmla="*/ 0 w 10000"/>
              <a:gd name="connsiteY4" fmla="*/ 1943 h 1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29">
                <a:moveTo>
                  <a:pt x="0" y="1943"/>
                </a:moveTo>
                <a:cubicBezTo>
                  <a:pt x="3279" y="1841"/>
                  <a:pt x="6565" y="2861"/>
                  <a:pt x="9995" y="0"/>
                </a:cubicBezTo>
                <a:cubicBezTo>
                  <a:pt x="10018" y="4269"/>
                  <a:pt x="9961" y="3735"/>
                  <a:pt x="9984" y="8004"/>
                </a:cubicBezTo>
                <a:cubicBezTo>
                  <a:pt x="7112" y="13623"/>
                  <a:pt x="2322" y="10036"/>
                  <a:pt x="1229" y="8210"/>
                </a:cubicBezTo>
                <a:cubicBezTo>
                  <a:pt x="136" y="6384"/>
                  <a:pt x="950" y="5428"/>
                  <a:pt x="0" y="1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="" xmlns:a16="http://schemas.microsoft.com/office/drawing/2014/main" id="{C122C2BD-32F9-4B1B-9788-35EC4BDFC9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9" y="552878"/>
            <a:ext cx="1509989" cy="518451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="" xmlns:a16="http://schemas.microsoft.com/office/drawing/2014/main" id="{C434C4B5-A294-442A-B4B6-781ECDD6A43A}"/>
              </a:ext>
            </a:extLst>
          </p:cNvPr>
          <p:cNvSpPr/>
          <p:nvPr/>
        </p:nvSpPr>
        <p:spPr>
          <a:xfrm>
            <a:off x="-13291" y="6496493"/>
            <a:ext cx="12218593" cy="3615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www.irojgar.com | irojgarmail@gmail.com | +91 77790 10101| +91 </a:t>
            </a:r>
            <a:r>
              <a:rPr lang="en-US" dirty="0" smtClean="0">
                <a:solidFill>
                  <a:prstClr val="white"/>
                </a:solidFill>
              </a:rPr>
              <a:t>90816 28628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37" name="Rectangle 1"/>
          <p:cNvSpPr/>
          <p:nvPr/>
        </p:nvSpPr>
        <p:spPr>
          <a:xfrm>
            <a:off x="13303" y="1437713"/>
            <a:ext cx="1390494" cy="5058780"/>
          </a:xfrm>
          <a:custGeom>
            <a:avLst/>
            <a:gdLst>
              <a:gd name="connsiteX0" fmla="*/ 0 w 1364737"/>
              <a:gd name="connsiteY0" fmla="*/ 0 h 5058780"/>
              <a:gd name="connsiteX1" fmla="*/ 1364737 w 1364737"/>
              <a:gd name="connsiteY1" fmla="*/ 0 h 5058780"/>
              <a:gd name="connsiteX2" fmla="*/ 1364737 w 1364737"/>
              <a:gd name="connsiteY2" fmla="*/ 5058780 h 5058780"/>
              <a:gd name="connsiteX3" fmla="*/ 0 w 1364737"/>
              <a:gd name="connsiteY3" fmla="*/ 5058780 h 5058780"/>
              <a:gd name="connsiteX4" fmla="*/ 0 w 1364737"/>
              <a:gd name="connsiteY4" fmla="*/ 0 h 5058780"/>
              <a:gd name="connsiteX0" fmla="*/ 0 w 1390494"/>
              <a:gd name="connsiteY0" fmla="*/ 0 h 5058780"/>
              <a:gd name="connsiteX1" fmla="*/ 1364737 w 1390494"/>
              <a:gd name="connsiteY1" fmla="*/ 0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0494" h="5058780">
                <a:moveTo>
                  <a:pt x="0" y="0"/>
                </a:moveTo>
                <a:cubicBezTo>
                  <a:pt x="459205" y="313386"/>
                  <a:pt x="738106" y="794196"/>
                  <a:pt x="1377615" y="940157"/>
                </a:cubicBezTo>
                <a:lnTo>
                  <a:pt x="1390494" y="3835287"/>
                </a:lnTo>
                <a:cubicBezTo>
                  <a:pt x="798207" y="4101450"/>
                  <a:pt x="463498" y="4650949"/>
                  <a:pt x="0" y="50587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black"/>
                </a:solidFill>
              </a:rPr>
              <a:t>Coaching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Placement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Immigration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Co-Working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38" name="Flowchart: Delay 37">
            <a:extLst>
              <a:ext uri="{FF2B5EF4-FFF2-40B4-BE49-F238E27FC236}">
                <a16:creationId xmlns="" xmlns:a16="http://schemas.microsoft.com/office/drawing/2014/main" id="{EFFD0DF3-F639-4742-A2E2-8B904FB253FD}"/>
              </a:ext>
            </a:extLst>
          </p:cNvPr>
          <p:cNvSpPr/>
          <p:nvPr/>
        </p:nvSpPr>
        <p:spPr>
          <a:xfrm>
            <a:off x="-13293" y="12233"/>
            <a:ext cx="1509823" cy="1425480"/>
          </a:xfrm>
          <a:prstGeom prst="flowChartDela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="" xmlns:a16="http://schemas.microsoft.com/office/drawing/2014/main" id="{FFB26AEA-3F6E-43D7-83CB-56E6886551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4" y="132353"/>
            <a:ext cx="1082711" cy="1138424"/>
          </a:xfrm>
          <a:prstGeom prst="rect">
            <a:avLst/>
          </a:prstGeom>
        </p:spPr>
      </p:pic>
      <p:cxnSp>
        <p:nvCxnSpPr>
          <p:cNvPr id="40" name="Straight Connector 39">
            <a:extLst>
              <a:ext uri="{FF2B5EF4-FFF2-40B4-BE49-F238E27FC236}">
                <a16:creationId xmlns="" xmlns:a16="http://schemas.microsoft.com/office/drawing/2014/main" id="{91472109-0475-4034-AAFA-473EB0EE382C}"/>
              </a:ext>
            </a:extLst>
          </p:cNvPr>
          <p:cNvCxnSpPr>
            <a:cxnSpLocks/>
          </p:cNvCxnSpPr>
          <p:nvPr/>
        </p:nvCxnSpPr>
        <p:spPr>
          <a:xfrm>
            <a:off x="130581" y="4498516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="" xmlns:a16="http://schemas.microsoft.com/office/drawing/2014/main" id="{C66C34EB-8580-446F-831B-DF8728325AC2}"/>
              </a:ext>
            </a:extLst>
          </p:cNvPr>
          <p:cNvCxnSpPr>
            <a:cxnSpLocks/>
          </p:cNvCxnSpPr>
          <p:nvPr/>
        </p:nvCxnSpPr>
        <p:spPr>
          <a:xfrm>
            <a:off x="115023" y="3967103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="" xmlns:a16="http://schemas.microsoft.com/office/drawing/2014/main" id="{13256E47-DF05-4210-AD3F-6EF7999AEBD7}"/>
              </a:ext>
            </a:extLst>
          </p:cNvPr>
          <p:cNvCxnSpPr>
            <a:cxnSpLocks/>
          </p:cNvCxnSpPr>
          <p:nvPr/>
        </p:nvCxnSpPr>
        <p:spPr>
          <a:xfrm>
            <a:off x="115024" y="3436147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370863"/>
      </p:ext>
    </p:extLst>
  </p:cSld>
  <p:clrMapOvr>
    <a:masterClrMapping/>
  </p:clrMapOvr>
  <p:transition spd="med" advTm="7000">
    <p:pull dir="r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13" b="9775"/>
          <a:stretch/>
        </p:blipFill>
        <p:spPr>
          <a:xfrm>
            <a:off x="1339489" y="498775"/>
            <a:ext cx="9805589" cy="51068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627D348E-DB21-44BB-B1E5-BAF6FAEC98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592" y="440405"/>
            <a:ext cx="2170180" cy="466345"/>
          </a:xfrm>
          <a:prstGeom prst="rect">
            <a:avLst/>
          </a:prstGeom>
        </p:spPr>
      </p:pic>
      <p:sp>
        <p:nvSpPr>
          <p:cNvPr id="16" name="AutoShape 6" descr="data:image/png;base64,iVBORw0KGgoAAAANSUhEUgAAAOEAAADhCAMAAAAJbSJIAAAAclBMVEUWhrD///8AgKwAga3x+PoljbWozt4Ag64AfasjirKx0uFuqcYAfqtdpcPZ6/L5/P3L4etwrsnk8PU2k7i61+SgxddFm73s9fiOvdOFutHc6fA4lrp/ts641uShxddJmLvG3ullpMNPoMHT4+xbpsR2sctZngQaAAAK4UlEQVR4nOWd/3+yIBDHESzQUDP7umptbf3//+KjtVUWqByQ557Pb3u9yvkOOI4D7kjgW1mYzseLTZ4siyKKCCFRVBTLJN8sxvM0zLz/f+Lx2au3eD1ZEiElZYxzTm4q/2KMSinIdrKO31Ye38IXYRqfDpGUrMalUokqZXQ4xamnN/FBmC6OhFHWxlbjLD9Pvhc+KF0ThvucCGoCd4dJBcn3oeM3cko4G39yyUB0v2KSJ+OZy5dyRxjGRy5hjffQlJIcY3ct6Ypwmktg31RCUppPHb2ZE8LVohDu8C5islg4aUgHhOmOOGy+mzglJwfG1ZrwKzGaFgwhWfLVM+F06bx7PjCKg+WAtCKcHj3zXRiPVowWhGniZfgpGGliMR7BhKv8Be13ZRQ52DkHEmYLj/ZFycgWwIUWjPCjkC/lqySLj5cRhvmLBmBdnOYQFwBAuH9xB71jZPMXEK4moie+SmJibHFMCeeR3erIViwybUZDwl2fDXiR2HkknBW0b75SdGu0QjYh3LeGlV4jzk16qgHh+vVzoE5y7YEwS/AAlohJZw+nK+FshKOH/oqNug7GjoRTgguwHIyk45qqG+EciY25V1d704lw3P8sqJIYuyJc4AQsERduCBHNEo/qMmu0E26wtmAlubEn3OBtwUrtiG2Ea8wtWEm0ddQWwgXuFqwkW8xNM+E7fsDWSaORcI69i14kGqf+JsIpPkdGLd7kwDUQztD5ojpx0uCG6wkzZKuJJvGRfjGlJ0yGA1guphJzQsS+mkp6/01HuB8WYImoM6gawtmQuuhFXGNtNITFAAm3JoQ7DHFRU1F1qFhJOBBf5lFq30ZFuIr6flegItW2jYpw0u/mC1ws70a4H2YfraTqp8+E4VBbsBJ73iV+JsyHN1HcxJ/76RPhxxAnipvo03GGR8JsgHP9vXjxuMp4JBxAYKZZT2GbB8LVkM3MRWzVSDhoM3PRo7GpE6bDnQpvEmkD4aDW9TrxRE84BcwUnElBRhEXTs7pOxGdagmPxi/JZbGYnu3zar4hSCD5UUc4NR6Fsn60NR7hMMVyqiFcmjYBj4O6sh2K6ZQv1YRfpk3IFefocewX35vTO0JTQ8qUsXQUAZB7c3ojTA3HENVEKLcYzA27NeKNcGf4ZlwNiGNxwm5RqSvhyvQZ2iAzikYk16XwlXBh+NML7RWINYYp47bEuBKargv1uz0Qz8i5ePFIODWcyOp+Q00zDG14m/V/CU2XTXyiJQxRjMNrZPGHMDT1RdATEprVCGPTscP1W5JI4gQ0rhGaryqeIj5XmboOnvTbBhdCwHah0F7tMO4PnvSzoXghHJsvCaj2KBKWQIEc3xF+Al5qpAFEs33MP2+EIOsnHxeHP9rhGIaleHglhB1LUG+cmwcKvEnur4Q56GfnhcLYzFy/poXY6UoIfULx1IrTCMsoPOuXEBwH5rR+OTfc9HK5VKvz+qciNF043YmSzddlJZaFHzuGxshcRN9/CM0dmjsxGS0/J5PPA7HMTONBZ7eGwIfh7UFnuXgl57oQIvEjfagKSJWEMYoorhdV64uS8PSH2/B0JjzgHEIuxA8VIZozXj4MVrQqCd+8DkOuUf1TjAo+OhyPx0NxTtTn7N/Lt5LQwtBIoVBtVI8Sje4+w8ToNH4LL0kis3D1sUioq53I0vkmFgHc0TRV6P55/Fu9wgqC36HBS69IEVv+SNz4R2xdEk7AP9dImWpkfOcD6qOqP4SyiDXxntWaOGDkk5LQeF/0qg6ES9UnroScN6XVWTlIUVG+AMngX7cllMeWRCVTB82YkRD+Q3Ug1JwuPxOK9vufWWIbtxMhSeGm1I5QH6y7V27ZU0VK5l4JC9UnzoRtFyOviHbTtZyTMbwf2BAS1ZFspezCrzQmC/hgtmrDzpk77E68sney8UlItISd0iFc9GXTT9mGWJy3tCE0SS9nE2PmObHo5h0IdaF/I2UWqx/+TeAuzcsIIRtHV8IlKcBffh1hNoK/5HYQhMEaPqUVxKKPv47QYscuGgahRdDaKkbjhDD92MfzaVtSSwvPq1/CcB0xKamk7Nic9GnWz66kNeGYXT/LxbIxPZnFa/Y4DusrI06aUneDXa8+Lc3pYR5vzG4B3gGM+psPn++Q6WMeQfABdWuK3ghVJxjFXvvxFdTUbHvzSxMFoX45GWTA1yz90p7WFuqzA1JrbKCuabm28Ls+1BKqz83rD49Dw7rl+tDvGl9LqH7hajdMI6DfVq7xvcZp9ISaTqd+ZCXgaGLvfmNtekLNNMzedF8Abq/Q2G+81JhQb2qAhHLuN+ZtTqh1wIGEIvW7b6GPtekINUc64YSh370nY0KqjaMCCaOMWFxTGgBhtX/odQ+4f8KJ3T4+fsLzPj78LIbVzoz6ka4Jz2cx4OdphkD4ZnUmagCE5zNR8HNt+Akv59rgZxMtTyqo5Jjw52wi+J4S/jaUsd0Z4QG0YWp3zhs/4c857+AbaGrQE17P6kOjregJr/ctoHdm0BNe78xAB6L12cRnOR6HQWB1dw094d3dNWBaZOyE4nb/EHiDHjvh3R1SYDASOeHPdXXwXW78hLW73LC7rQ5OsvskrN3Hh+0K4Cb8/d/QvBj4CR/yYoR/kLCe2wQ06aMmfMxPA0oUgJpQPOYYgtQK6ECozWLjm/A5TxQkgTBmQkWur9AYsAth6901X4SKfG3GOfdQt6Eq5x4gIIWZUJU30dz9xkuozn1pnr8UL6Emf6lxeB8toS4HrfGsr06dWCPU3t/SETrZxxe6PMKmK4xoHD9rX98GGWmkeSQ77RXPrB5r0MH0uaCNs1ZSqZDdxVamemQlgx+/IZ83mlRrVmrKyf4f5NX/C7URLlFSLSGSvJU2eiym8+dqlDxVsv57dWaCFkIc6bjhok+J4v/Dek/DrtnFnx3J/7Hu2pBr56kSVP+l+od81LX+4d+vYYmkDIeppDrfjaaWLI4KDkYyqyWLJ6FzdxnWAw4sLpr0I9Oazv9BXW71FUi0gtRWD7LRcMYi11dMaSAMZmQoiDxquAXeQBhMB0PYdJO/iXAovo3al+lEGIyHgCibs2o1Ew4hbPMUmDEjDNbYW1E/EXYkDDa4W7E9vWQrYbDB3Iqa9YQZIWb/rbWLdiNEUpdSoU75M7sQYp00RKfki50IgznC0gecN6eWMiMMpuh8VB41uWrmhMEMSanfX7FRY+IsAGGQJZhMqkw6pwftTIhq1ugySwAI0dgbTrrZGHPCYLbFEEeV265D0JwwCBwkgrcU75Do3IYwmEf92lQ2MumhEMJgZZsl3Uoib8uSaU9YNqPDGiJm6urG2BIGYd5LeTVOzRsQSBgEH8Xr50ZZKKvVeyIMssWLuypjTcU+PBCeLc7rGLk4QTqoHWEQpMmLhiOnibaQu1fCck11fEE7cnGEDUAXhCXj0jMjF0srPmvCIPhyVJlJKcZs+qcjwnI87oirEls1cUl21nxOCEsXYFE4L9HJRLEA2897OSEsNc2pQ8vKKc0th99VrghLJyBOuJPeWj7lqKtVBpA7wlKzccKF5W0EwT/HRivcNjklLBXuT0QA+yungpzmTgbfnVwTVkrfE8KokePKWWmqkncHpvNJPggrpfHpcC5H2cbJSzgZHU6xD7pKvggrrd7268mSCCEpY/XKnOVfjFEpRLScrPdvLTX0rOST8KIsTOfx+yb/Xm6LqDq5GkXFdvmdb97jeRq6s5k6/QOGa6WJYECqg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AutoShape 2" descr="https://images.squarespace-cdn.com/content/v1/5c5b6d41a09a7e3650b0e0ed/1549734612460-ERCJGNHZRFSCR3UNOH9T/046_Moroccan_Tile_1500px.jpg?format=2500w"/>
          <p:cNvSpPr>
            <a:spLocks noChangeAspect="1" noChangeArrowheads="1"/>
          </p:cNvSpPr>
          <p:nvPr/>
        </p:nvSpPr>
        <p:spPr bwMode="auto">
          <a:xfrm>
            <a:off x="2559809" y="2399764"/>
            <a:ext cx="212594" cy="212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644348" y="5808602"/>
            <a:ext cx="4306955" cy="5391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Thank You </a:t>
            </a:r>
          </a:p>
        </p:txBody>
      </p:sp>
      <p:sp>
        <p:nvSpPr>
          <p:cNvPr id="31" name="Flowchart: Manual Input 3">
            <a:extLst>
              <a:ext uri="{FF2B5EF4-FFF2-40B4-BE49-F238E27FC236}">
                <a16:creationId xmlns="" xmlns:a16="http://schemas.microsoft.com/office/drawing/2014/main" id="{AA5BE789-F2E5-47F5-AEF9-A829ED4C72A2}"/>
              </a:ext>
            </a:extLst>
          </p:cNvPr>
          <p:cNvSpPr/>
          <p:nvPr/>
        </p:nvSpPr>
        <p:spPr>
          <a:xfrm>
            <a:off x="10670064" y="1196346"/>
            <a:ext cx="1509989" cy="46967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9659 w 10000"/>
              <a:gd name="connsiteY2" fmla="*/ 6504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7228"/>
              <a:gd name="connsiteX1" fmla="*/ 10000 w 10000"/>
              <a:gd name="connsiteY1" fmla="*/ 0 h 7228"/>
              <a:gd name="connsiteX2" fmla="*/ 9659 w 10000"/>
              <a:gd name="connsiteY2" fmla="*/ 6504 h 7228"/>
              <a:gd name="connsiteX3" fmla="*/ 68 w 10000"/>
              <a:gd name="connsiteY3" fmla="*/ 7228 h 7228"/>
              <a:gd name="connsiteX4" fmla="*/ 0 w 10000"/>
              <a:gd name="connsiteY4" fmla="*/ 2000 h 7228"/>
              <a:gd name="connsiteX0" fmla="*/ 0 w 9795"/>
              <a:gd name="connsiteY0" fmla="*/ 2702 h 9935"/>
              <a:gd name="connsiteX1" fmla="*/ 9795 w 9795"/>
              <a:gd name="connsiteY1" fmla="*/ 0 h 9935"/>
              <a:gd name="connsiteX2" fmla="*/ 9659 w 9795"/>
              <a:gd name="connsiteY2" fmla="*/ 8933 h 9935"/>
              <a:gd name="connsiteX3" fmla="*/ 68 w 9795"/>
              <a:gd name="connsiteY3" fmla="*/ 9935 h 9935"/>
              <a:gd name="connsiteX4" fmla="*/ 0 w 9795"/>
              <a:gd name="connsiteY4" fmla="*/ 2702 h 9935"/>
              <a:gd name="connsiteX0" fmla="*/ 0 w 10000"/>
              <a:gd name="connsiteY0" fmla="*/ 2720 h 10658"/>
              <a:gd name="connsiteX1" fmla="*/ 10000 w 10000"/>
              <a:gd name="connsiteY1" fmla="*/ 0 h 10658"/>
              <a:gd name="connsiteX2" fmla="*/ 9861 w 10000"/>
              <a:gd name="connsiteY2" fmla="*/ 8991 h 10658"/>
              <a:gd name="connsiteX3" fmla="*/ 695 w 10000"/>
              <a:gd name="connsiteY3" fmla="*/ 10658 h 10658"/>
              <a:gd name="connsiteX4" fmla="*/ 0 w 10000"/>
              <a:gd name="connsiteY4" fmla="*/ 2720 h 10658"/>
              <a:gd name="connsiteX0" fmla="*/ 768 w 9306"/>
              <a:gd name="connsiteY0" fmla="*/ 2391 h 10658"/>
              <a:gd name="connsiteX1" fmla="*/ 9306 w 9306"/>
              <a:gd name="connsiteY1" fmla="*/ 0 h 10658"/>
              <a:gd name="connsiteX2" fmla="*/ 9167 w 9306"/>
              <a:gd name="connsiteY2" fmla="*/ 8991 h 10658"/>
              <a:gd name="connsiteX3" fmla="*/ 1 w 9306"/>
              <a:gd name="connsiteY3" fmla="*/ 10658 h 10658"/>
              <a:gd name="connsiteX4" fmla="*/ 768 w 9306"/>
              <a:gd name="connsiteY4" fmla="*/ 2391 h 10658"/>
              <a:gd name="connsiteX0" fmla="*/ 824 w 9999"/>
              <a:gd name="connsiteY0" fmla="*/ 2243 h 10000"/>
              <a:gd name="connsiteX1" fmla="*/ 9999 w 9999"/>
              <a:gd name="connsiteY1" fmla="*/ 0 h 10000"/>
              <a:gd name="connsiteX2" fmla="*/ 9850 w 9999"/>
              <a:gd name="connsiteY2" fmla="*/ 8436 h 10000"/>
              <a:gd name="connsiteX3" fmla="*/ 0 w 9999"/>
              <a:gd name="connsiteY3" fmla="*/ 10000 h 10000"/>
              <a:gd name="connsiteX4" fmla="*/ 824 w 9999"/>
              <a:gd name="connsiteY4" fmla="*/ 2243 h 10000"/>
              <a:gd name="connsiteX0" fmla="*/ 824 w 10374"/>
              <a:gd name="connsiteY0" fmla="*/ 83 h 7840"/>
              <a:gd name="connsiteX1" fmla="*/ 10374 w 10374"/>
              <a:gd name="connsiteY1" fmla="*/ 0 h 7840"/>
              <a:gd name="connsiteX2" fmla="*/ 9851 w 10374"/>
              <a:gd name="connsiteY2" fmla="*/ 6276 h 7840"/>
              <a:gd name="connsiteX3" fmla="*/ 0 w 10374"/>
              <a:gd name="connsiteY3" fmla="*/ 7840 h 7840"/>
              <a:gd name="connsiteX4" fmla="*/ 824 w 10374"/>
              <a:gd name="connsiteY4" fmla="*/ 83 h 7840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794 w 10000"/>
              <a:gd name="connsiteY0" fmla="*/ 106 h 10157"/>
              <a:gd name="connsiteX1" fmla="*/ 10000 w 10000"/>
              <a:gd name="connsiteY1" fmla="*/ 0 h 10157"/>
              <a:gd name="connsiteX2" fmla="*/ 9929 w 10000"/>
              <a:gd name="connsiteY2" fmla="*/ 10157 h 10157"/>
              <a:gd name="connsiteX3" fmla="*/ 0 w 10000"/>
              <a:gd name="connsiteY3" fmla="*/ 10000 h 10157"/>
              <a:gd name="connsiteX4" fmla="*/ 794 w 10000"/>
              <a:gd name="connsiteY4" fmla="*/ 106 h 10157"/>
              <a:gd name="connsiteX0" fmla="*/ 289 w 9495"/>
              <a:gd name="connsiteY0" fmla="*/ 106 h 10237"/>
              <a:gd name="connsiteX1" fmla="*/ 9495 w 9495"/>
              <a:gd name="connsiteY1" fmla="*/ 0 h 10237"/>
              <a:gd name="connsiteX2" fmla="*/ 9424 w 9495"/>
              <a:gd name="connsiteY2" fmla="*/ 10157 h 10237"/>
              <a:gd name="connsiteX3" fmla="*/ 0 w 9495"/>
              <a:gd name="connsiteY3" fmla="*/ 10236 h 10237"/>
              <a:gd name="connsiteX4" fmla="*/ 289 w 9495"/>
              <a:gd name="connsiteY4" fmla="*/ 106 h 10237"/>
              <a:gd name="connsiteX0" fmla="*/ 304 w 9946"/>
              <a:gd name="connsiteY0" fmla="*/ 694 h 10590"/>
              <a:gd name="connsiteX1" fmla="*/ 9696 w 9946"/>
              <a:gd name="connsiteY1" fmla="*/ 0 h 10590"/>
              <a:gd name="connsiteX2" fmla="*/ 9925 w 9946"/>
              <a:gd name="connsiteY2" fmla="*/ 10512 h 10590"/>
              <a:gd name="connsiteX3" fmla="*/ 0 w 9946"/>
              <a:gd name="connsiteY3" fmla="*/ 10589 h 10590"/>
              <a:gd name="connsiteX4" fmla="*/ 304 w 9946"/>
              <a:gd name="connsiteY4" fmla="*/ 694 h 1059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0"/>
              <a:gd name="connsiteX1" fmla="*/ 9749 w 10000"/>
              <a:gd name="connsiteY1" fmla="*/ 0 h 10000"/>
              <a:gd name="connsiteX2" fmla="*/ 9979 w 10000"/>
              <a:gd name="connsiteY2" fmla="*/ 9926 h 10000"/>
              <a:gd name="connsiteX3" fmla="*/ 0 w 10000"/>
              <a:gd name="connsiteY3" fmla="*/ 9999 h 10000"/>
              <a:gd name="connsiteX4" fmla="*/ 306 w 10000"/>
              <a:gd name="connsiteY4" fmla="*/ 655 h 10000"/>
              <a:gd name="connsiteX0" fmla="*/ 306 w 10000"/>
              <a:gd name="connsiteY0" fmla="*/ 655 h 10004"/>
              <a:gd name="connsiteX1" fmla="*/ 9749 w 10000"/>
              <a:gd name="connsiteY1" fmla="*/ 0 h 10004"/>
              <a:gd name="connsiteX2" fmla="*/ 9979 w 10000"/>
              <a:gd name="connsiteY2" fmla="*/ 9926 h 10004"/>
              <a:gd name="connsiteX3" fmla="*/ 0 w 10000"/>
              <a:gd name="connsiteY3" fmla="*/ 9999 h 10004"/>
              <a:gd name="connsiteX4" fmla="*/ 306 w 10000"/>
              <a:gd name="connsiteY4" fmla="*/ 655 h 10004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00"/>
              <a:gd name="connsiteY0" fmla="*/ 655 h 10185"/>
              <a:gd name="connsiteX1" fmla="*/ 9749 w 10000"/>
              <a:gd name="connsiteY1" fmla="*/ 0 h 10185"/>
              <a:gd name="connsiteX2" fmla="*/ 9979 w 10000"/>
              <a:gd name="connsiteY2" fmla="*/ 9926 h 10185"/>
              <a:gd name="connsiteX3" fmla="*/ 0 w 10000"/>
              <a:gd name="connsiteY3" fmla="*/ 9999 h 10185"/>
              <a:gd name="connsiteX4" fmla="*/ 306 w 10000"/>
              <a:gd name="connsiteY4" fmla="*/ 655 h 10185"/>
              <a:gd name="connsiteX0" fmla="*/ 306 w 10054"/>
              <a:gd name="connsiteY0" fmla="*/ 655 h 10185"/>
              <a:gd name="connsiteX1" fmla="*/ 10054 w 10054"/>
              <a:gd name="connsiteY1" fmla="*/ 0 h 10185"/>
              <a:gd name="connsiteX2" fmla="*/ 9979 w 10054"/>
              <a:gd name="connsiteY2" fmla="*/ 9926 h 10185"/>
              <a:gd name="connsiteX3" fmla="*/ 0 w 10054"/>
              <a:gd name="connsiteY3" fmla="*/ 9999 h 10185"/>
              <a:gd name="connsiteX4" fmla="*/ 306 w 10054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655 h 10185"/>
              <a:gd name="connsiteX1" fmla="*/ 10054 w 10233"/>
              <a:gd name="connsiteY1" fmla="*/ 0 h 10185"/>
              <a:gd name="connsiteX2" fmla="*/ 10208 w 10233"/>
              <a:gd name="connsiteY2" fmla="*/ 9926 h 10185"/>
              <a:gd name="connsiteX3" fmla="*/ 0 w 10233"/>
              <a:gd name="connsiteY3" fmla="*/ 9999 h 10185"/>
              <a:gd name="connsiteX4" fmla="*/ 306 w 10233"/>
              <a:gd name="connsiteY4" fmla="*/ 655 h 10185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306 w 10233"/>
              <a:gd name="connsiteY0" fmla="*/ 558 h 10088"/>
              <a:gd name="connsiteX1" fmla="*/ 10054 w 10233"/>
              <a:gd name="connsiteY1" fmla="*/ 0 h 10088"/>
              <a:gd name="connsiteX2" fmla="*/ 10208 w 10233"/>
              <a:gd name="connsiteY2" fmla="*/ 9829 h 10088"/>
              <a:gd name="connsiteX3" fmla="*/ 0 w 10233"/>
              <a:gd name="connsiteY3" fmla="*/ 9902 h 10088"/>
              <a:gd name="connsiteX4" fmla="*/ 306 w 10233"/>
              <a:gd name="connsiteY4" fmla="*/ 558 h 10088"/>
              <a:gd name="connsiteX0" fmla="*/ 109 w 12858"/>
              <a:gd name="connsiteY0" fmla="*/ 510 h 10088"/>
              <a:gd name="connsiteX1" fmla="*/ 12679 w 12858"/>
              <a:gd name="connsiteY1" fmla="*/ 0 h 10088"/>
              <a:gd name="connsiteX2" fmla="*/ 12833 w 12858"/>
              <a:gd name="connsiteY2" fmla="*/ 9829 h 10088"/>
              <a:gd name="connsiteX3" fmla="*/ 2625 w 12858"/>
              <a:gd name="connsiteY3" fmla="*/ 9902 h 10088"/>
              <a:gd name="connsiteX4" fmla="*/ 109 w 12858"/>
              <a:gd name="connsiteY4" fmla="*/ 510 h 10088"/>
              <a:gd name="connsiteX0" fmla="*/ 89 w 12838"/>
              <a:gd name="connsiteY0" fmla="*/ 510 h 10088"/>
              <a:gd name="connsiteX1" fmla="*/ 12659 w 12838"/>
              <a:gd name="connsiteY1" fmla="*/ 0 h 10088"/>
              <a:gd name="connsiteX2" fmla="*/ 12813 w 12838"/>
              <a:gd name="connsiteY2" fmla="*/ 9829 h 10088"/>
              <a:gd name="connsiteX3" fmla="*/ 4411 w 12838"/>
              <a:gd name="connsiteY3" fmla="*/ 9902 h 10088"/>
              <a:gd name="connsiteX4" fmla="*/ 89 w 12838"/>
              <a:gd name="connsiteY4" fmla="*/ 510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109 w 11165"/>
              <a:gd name="connsiteY0" fmla="*/ 219 h 10088"/>
              <a:gd name="connsiteX1" fmla="*/ 10986 w 11165"/>
              <a:gd name="connsiteY1" fmla="*/ 0 h 10088"/>
              <a:gd name="connsiteX2" fmla="*/ 11140 w 11165"/>
              <a:gd name="connsiteY2" fmla="*/ 9829 h 10088"/>
              <a:gd name="connsiteX3" fmla="*/ 2738 w 11165"/>
              <a:gd name="connsiteY3" fmla="*/ 9902 h 10088"/>
              <a:gd name="connsiteX4" fmla="*/ 109 w 11165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653 w 11709"/>
              <a:gd name="connsiteY0" fmla="*/ 219 h 10088"/>
              <a:gd name="connsiteX1" fmla="*/ 11530 w 11709"/>
              <a:gd name="connsiteY1" fmla="*/ 0 h 10088"/>
              <a:gd name="connsiteX2" fmla="*/ 11684 w 11709"/>
              <a:gd name="connsiteY2" fmla="*/ 9829 h 10088"/>
              <a:gd name="connsiteX3" fmla="*/ 3282 w 11709"/>
              <a:gd name="connsiteY3" fmla="*/ 9902 h 10088"/>
              <a:gd name="connsiteX4" fmla="*/ 653 w 11709"/>
              <a:gd name="connsiteY4" fmla="*/ 219 h 10088"/>
              <a:gd name="connsiteX0" fmla="*/ 406 w 18000"/>
              <a:gd name="connsiteY0" fmla="*/ 0 h 10474"/>
              <a:gd name="connsiteX1" fmla="*/ 17821 w 18000"/>
              <a:gd name="connsiteY1" fmla="*/ 386 h 10474"/>
              <a:gd name="connsiteX2" fmla="*/ 17975 w 18000"/>
              <a:gd name="connsiteY2" fmla="*/ 10215 h 10474"/>
              <a:gd name="connsiteX3" fmla="*/ 9573 w 18000"/>
              <a:gd name="connsiteY3" fmla="*/ 10288 h 10474"/>
              <a:gd name="connsiteX4" fmla="*/ 406 w 18000"/>
              <a:gd name="connsiteY4" fmla="*/ 0 h 10474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406 w 18264"/>
              <a:gd name="connsiteY0" fmla="*/ 243 h 10717"/>
              <a:gd name="connsiteX1" fmla="*/ 18264 w 18264"/>
              <a:gd name="connsiteY1" fmla="*/ 0 h 10717"/>
              <a:gd name="connsiteX2" fmla="*/ 17975 w 18264"/>
              <a:gd name="connsiteY2" fmla="*/ 10458 h 10717"/>
              <a:gd name="connsiteX3" fmla="*/ 9573 w 18264"/>
              <a:gd name="connsiteY3" fmla="*/ 10531 h 10717"/>
              <a:gd name="connsiteX4" fmla="*/ 406 w 18264"/>
              <a:gd name="connsiteY4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717"/>
              <a:gd name="connsiteX1" fmla="*/ 18414 w 18414"/>
              <a:gd name="connsiteY1" fmla="*/ 0 h 10717"/>
              <a:gd name="connsiteX2" fmla="*/ 18125 w 18414"/>
              <a:gd name="connsiteY2" fmla="*/ 10458 h 10717"/>
              <a:gd name="connsiteX3" fmla="*/ 9723 w 18414"/>
              <a:gd name="connsiteY3" fmla="*/ 10531 h 10717"/>
              <a:gd name="connsiteX4" fmla="*/ 9433 w 18414"/>
              <a:gd name="connsiteY4" fmla="*/ 2518 h 10717"/>
              <a:gd name="connsiteX5" fmla="*/ 556 w 18414"/>
              <a:gd name="connsiteY5" fmla="*/ 243 h 10717"/>
              <a:gd name="connsiteX0" fmla="*/ 556 w 18414"/>
              <a:gd name="connsiteY0" fmla="*/ 243 h 10698"/>
              <a:gd name="connsiteX1" fmla="*/ 18414 w 18414"/>
              <a:gd name="connsiteY1" fmla="*/ 0 h 10698"/>
              <a:gd name="connsiteX2" fmla="*/ 18125 w 18414"/>
              <a:gd name="connsiteY2" fmla="*/ 10458 h 10698"/>
              <a:gd name="connsiteX3" fmla="*/ 9723 w 18414"/>
              <a:gd name="connsiteY3" fmla="*/ 10531 h 10698"/>
              <a:gd name="connsiteX4" fmla="*/ 9433 w 18414"/>
              <a:gd name="connsiteY4" fmla="*/ 2518 h 10698"/>
              <a:gd name="connsiteX5" fmla="*/ 556 w 18414"/>
              <a:gd name="connsiteY5" fmla="*/ 243 h 10698"/>
              <a:gd name="connsiteX0" fmla="*/ 556 w 18414"/>
              <a:gd name="connsiteY0" fmla="*/ 243 h 10531"/>
              <a:gd name="connsiteX1" fmla="*/ 18414 w 18414"/>
              <a:gd name="connsiteY1" fmla="*/ 0 h 10531"/>
              <a:gd name="connsiteX2" fmla="*/ 18125 w 18414"/>
              <a:gd name="connsiteY2" fmla="*/ 10458 h 10531"/>
              <a:gd name="connsiteX3" fmla="*/ 9723 w 18414"/>
              <a:gd name="connsiteY3" fmla="*/ 10531 h 10531"/>
              <a:gd name="connsiteX4" fmla="*/ 9433 w 18414"/>
              <a:gd name="connsiteY4" fmla="*/ 2518 h 10531"/>
              <a:gd name="connsiteX5" fmla="*/ 556 w 18414"/>
              <a:gd name="connsiteY5" fmla="*/ 243 h 10531"/>
              <a:gd name="connsiteX0" fmla="*/ 556 w 18414"/>
              <a:gd name="connsiteY0" fmla="*/ 243 h 10623"/>
              <a:gd name="connsiteX1" fmla="*/ 18414 w 18414"/>
              <a:gd name="connsiteY1" fmla="*/ 0 h 10623"/>
              <a:gd name="connsiteX2" fmla="*/ 18125 w 18414"/>
              <a:gd name="connsiteY2" fmla="*/ 10458 h 10623"/>
              <a:gd name="connsiteX3" fmla="*/ 9723 w 18414"/>
              <a:gd name="connsiteY3" fmla="*/ 10531 h 10623"/>
              <a:gd name="connsiteX4" fmla="*/ 9433 w 18414"/>
              <a:gd name="connsiteY4" fmla="*/ 2518 h 10623"/>
              <a:gd name="connsiteX5" fmla="*/ 556 w 18414"/>
              <a:gd name="connsiteY5" fmla="*/ 243 h 10623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9723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56 w 18414"/>
              <a:gd name="connsiteY0" fmla="*/ 243 h 10694"/>
              <a:gd name="connsiteX1" fmla="*/ 18414 w 18414"/>
              <a:gd name="connsiteY1" fmla="*/ 0 h 10694"/>
              <a:gd name="connsiteX2" fmla="*/ 18125 w 18414"/>
              <a:gd name="connsiteY2" fmla="*/ 10458 h 10694"/>
              <a:gd name="connsiteX3" fmla="*/ 10831 w 18414"/>
              <a:gd name="connsiteY3" fmla="*/ 10531 h 10694"/>
              <a:gd name="connsiteX4" fmla="*/ 9433 w 18414"/>
              <a:gd name="connsiteY4" fmla="*/ 2518 h 10694"/>
              <a:gd name="connsiteX5" fmla="*/ 556 w 18414"/>
              <a:gd name="connsiteY5" fmla="*/ 243 h 10694"/>
              <a:gd name="connsiteX0" fmla="*/ 571 w 18429"/>
              <a:gd name="connsiteY0" fmla="*/ 243 h 10694"/>
              <a:gd name="connsiteX1" fmla="*/ 18429 w 18429"/>
              <a:gd name="connsiteY1" fmla="*/ 0 h 10694"/>
              <a:gd name="connsiteX2" fmla="*/ 18140 w 18429"/>
              <a:gd name="connsiteY2" fmla="*/ 10458 h 10694"/>
              <a:gd name="connsiteX3" fmla="*/ 10846 w 18429"/>
              <a:gd name="connsiteY3" fmla="*/ 10531 h 10694"/>
              <a:gd name="connsiteX4" fmla="*/ 9116 w 18429"/>
              <a:gd name="connsiteY4" fmla="*/ 2445 h 10694"/>
              <a:gd name="connsiteX5" fmla="*/ 571 w 18429"/>
              <a:gd name="connsiteY5" fmla="*/ 243 h 10694"/>
              <a:gd name="connsiteX0" fmla="*/ 591 w 18449"/>
              <a:gd name="connsiteY0" fmla="*/ 243 h 10694"/>
              <a:gd name="connsiteX1" fmla="*/ 18449 w 18449"/>
              <a:gd name="connsiteY1" fmla="*/ 0 h 10694"/>
              <a:gd name="connsiteX2" fmla="*/ 18160 w 18449"/>
              <a:gd name="connsiteY2" fmla="*/ 10458 h 10694"/>
              <a:gd name="connsiteX3" fmla="*/ 10866 w 18449"/>
              <a:gd name="connsiteY3" fmla="*/ 10531 h 10694"/>
              <a:gd name="connsiteX4" fmla="*/ 9136 w 18449"/>
              <a:gd name="connsiteY4" fmla="*/ 2445 h 10694"/>
              <a:gd name="connsiteX5" fmla="*/ 591 w 18449"/>
              <a:gd name="connsiteY5" fmla="*/ 243 h 10694"/>
              <a:gd name="connsiteX0" fmla="*/ 694 w 18552"/>
              <a:gd name="connsiteY0" fmla="*/ 243 h 10694"/>
              <a:gd name="connsiteX1" fmla="*/ 18552 w 18552"/>
              <a:gd name="connsiteY1" fmla="*/ 0 h 10694"/>
              <a:gd name="connsiteX2" fmla="*/ 18263 w 18552"/>
              <a:gd name="connsiteY2" fmla="*/ 10458 h 10694"/>
              <a:gd name="connsiteX3" fmla="*/ 10969 w 18552"/>
              <a:gd name="connsiteY3" fmla="*/ 10531 h 10694"/>
              <a:gd name="connsiteX4" fmla="*/ 9239 w 18552"/>
              <a:gd name="connsiteY4" fmla="*/ 2445 h 10694"/>
              <a:gd name="connsiteX5" fmla="*/ 694 w 18552"/>
              <a:gd name="connsiteY5" fmla="*/ 243 h 10694"/>
              <a:gd name="connsiteX0" fmla="*/ 582 w 18440"/>
              <a:gd name="connsiteY0" fmla="*/ 243 h 10694"/>
              <a:gd name="connsiteX1" fmla="*/ 18440 w 18440"/>
              <a:gd name="connsiteY1" fmla="*/ 0 h 10694"/>
              <a:gd name="connsiteX2" fmla="*/ 18151 w 18440"/>
              <a:gd name="connsiteY2" fmla="*/ 10458 h 10694"/>
              <a:gd name="connsiteX3" fmla="*/ 10857 w 18440"/>
              <a:gd name="connsiteY3" fmla="*/ 10531 h 10694"/>
              <a:gd name="connsiteX4" fmla="*/ 9127 w 18440"/>
              <a:gd name="connsiteY4" fmla="*/ 2445 h 10694"/>
              <a:gd name="connsiteX5" fmla="*/ 582 w 18440"/>
              <a:gd name="connsiteY5" fmla="*/ 243 h 10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0" h="10694">
                <a:moveTo>
                  <a:pt x="582" y="243"/>
                </a:moveTo>
                <a:cubicBezTo>
                  <a:pt x="4142" y="606"/>
                  <a:pt x="13581" y="993"/>
                  <a:pt x="18440" y="0"/>
                </a:cubicBezTo>
                <a:cubicBezTo>
                  <a:pt x="18313" y="3333"/>
                  <a:pt x="18279" y="7126"/>
                  <a:pt x="18151" y="10458"/>
                </a:cubicBezTo>
                <a:cubicBezTo>
                  <a:pt x="15350" y="10797"/>
                  <a:pt x="13547" y="10725"/>
                  <a:pt x="10857" y="10531"/>
                </a:cubicBezTo>
                <a:cubicBezTo>
                  <a:pt x="11292" y="8155"/>
                  <a:pt x="10655" y="4160"/>
                  <a:pt x="9127" y="2445"/>
                </a:cubicBezTo>
                <a:cubicBezTo>
                  <a:pt x="7377" y="876"/>
                  <a:pt x="-2466" y="530"/>
                  <a:pt x="582" y="243"/>
                </a:cubicBezTo>
                <a:close/>
              </a:path>
            </a:pathLst>
          </a:custGeom>
          <a:solidFill>
            <a:srgbClr val="3966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AFE5B780-BCC7-4141-AA69-9F8B00602631}"/>
              </a:ext>
            </a:extLst>
          </p:cNvPr>
          <p:cNvSpPr txBox="1"/>
          <p:nvPr/>
        </p:nvSpPr>
        <p:spPr>
          <a:xfrm>
            <a:off x="11621386" y="1945758"/>
            <a:ext cx="382772" cy="3838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JOBS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FOR </a:t>
            </a:r>
          </a:p>
          <a:p>
            <a:pPr algn="ctr"/>
            <a:r>
              <a:rPr lang="en-US" sz="2000" b="1" dirty="0">
                <a:solidFill>
                  <a:prstClr val="white"/>
                </a:solidFill>
                <a:latin typeface="Aileron Heavy" panose="00000A00000000000000" pitchFamily="50" charset="0"/>
              </a:rPr>
              <a:t>JANTA</a:t>
            </a:r>
            <a:endParaRPr lang="en-IN" sz="2000" b="1" dirty="0">
              <a:solidFill>
                <a:prstClr val="white"/>
              </a:solidFill>
              <a:latin typeface="Aileron Heavy" panose="00000A00000000000000" pitchFamily="50" charset="0"/>
            </a:endParaRPr>
          </a:p>
        </p:txBody>
      </p:sp>
      <p:sp>
        <p:nvSpPr>
          <p:cNvPr id="34" name="Flowchart: Manual Operation 7">
            <a:extLst>
              <a:ext uri="{FF2B5EF4-FFF2-40B4-BE49-F238E27FC236}">
                <a16:creationId xmlns="" xmlns:a16="http://schemas.microsoft.com/office/drawing/2014/main" id="{F6A25CFE-8A0E-47AC-A342-F393F7EFFC45}"/>
              </a:ext>
            </a:extLst>
          </p:cNvPr>
          <p:cNvSpPr/>
          <p:nvPr/>
        </p:nvSpPr>
        <p:spPr>
          <a:xfrm>
            <a:off x="10142089" y="211709"/>
            <a:ext cx="2049911" cy="11477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626"/>
              <a:gd name="connsiteX1" fmla="*/ 10000 w 10000"/>
              <a:gd name="connsiteY1" fmla="*/ 0 h 10626"/>
              <a:gd name="connsiteX2" fmla="*/ 8000 w 10000"/>
              <a:gd name="connsiteY2" fmla="*/ 10000 h 10626"/>
              <a:gd name="connsiteX3" fmla="*/ 2000 w 10000"/>
              <a:gd name="connsiteY3" fmla="*/ 10000 h 10626"/>
              <a:gd name="connsiteX4" fmla="*/ 0 w 10000"/>
              <a:gd name="connsiteY4" fmla="*/ 0 h 10626"/>
              <a:gd name="connsiteX0" fmla="*/ 0 w 10000"/>
              <a:gd name="connsiteY0" fmla="*/ 0 h 11094"/>
              <a:gd name="connsiteX1" fmla="*/ 10000 w 10000"/>
              <a:gd name="connsiteY1" fmla="*/ 0 h 11094"/>
              <a:gd name="connsiteX2" fmla="*/ 8000 w 10000"/>
              <a:gd name="connsiteY2" fmla="*/ 10000 h 11094"/>
              <a:gd name="connsiteX3" fmla="*/ 2000 w 10000"/>
              <a:gd name="connsiteY3" fmla="*/ 10000 h 11094"/>
              <a:gd name="connsiteX4" fmla="*/ 0 w 10000"/>
              <a:gd name="connsiteY4" fmla="*/ 0 h 11094"/>
              <a:gd name="connsiteX0" fmla="*/ 0 w 10744"/>
              <a:gd name="connsiteY0" fmla="*/ 0 h 11047"/>
              <a:gd name="connsiteX1" fmla="*/ 10000 w 10744"/>
              <a:gd name="connsiteY1" fmla="*/ 0 h 11047"/>
              <a:gd name="connsiteX2" fmla="*/ 10744 w 10744"/>
              <a:gd name="connsiteY2" fmla="*/ 9899 h 11047"/>
              <a:gd name="connsiteX3" fmla="*/ 2000 w 10744"/>
              <a:gd name="connsiteY3" fmla="*/ 10000 h 11047"/>
              <a:gd name="connsiteX4" fmla="*/ 0 w 10744"/>
              <a:gd name="connsiteY4" fmla="*/ 0 h 11047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0 w 10744"/>
              <a:gd name="connsiteY0" fmla="*/ 2718 h 13765"/>
              <a:gd name="connsiteX1" fmla="*/ 10662 w 10744"/>
              <a:gd name="connsiteY1" fmla="*/ 0 h 13765"/>
              <a:gd name="connsiteX2" fmla="*/ 10744 w 10744"/>
              <a:gd name="connsiteY2" fmla="*/ 12617 h 13765"/>
              <a:gd name="connsiteX3" fmla="*/ 2000 w 10744"/>
              <a:gd name="connsiteY3" fmla="*/ 12718 h 13765"/>
              <a:gd name="connsiteX4" fmla="*/ 0 w 10744"/>
              <a:gd name="connsiteY4" fmla="*/ 2718 h 13765"/>
              <a:gd name="connsiteX0" fmla="*/ 937 w 11681"/>
              <a:gd name="connsiteY0" fmla="*/ 2718 h 13765"/>
              <a:gd name="connsiteX1" fmla="*/ 11599 w 11681"/>
              <a:gd name="connsiteY1" fmla="*/ 0 h 13765"/>
              <a:gd name="connsiteX2" fmla="*/ 11681 w 11681"/>
              <a:gd name="connsiteY2" fmla="*/ 12617 h 13765"/>
              <a:gd name="connsiteX3" fmla="*/ 2937 w 11681"/>
              <a:gd name="connsiteY3" fmla="*/ 12718 h 13765"/>
              <a:gd name="connsiteX4" fmla="*/ 937 w 11681"/>
              <a:gd name="connsiteY4" fmla="*/ 2718 h 13765"/>
              <a:gd name="connsiteX0" fmla="*/ 1100 w 11844"/>
              <a:gd name="connsiteY0" fmla="*/ 2718 h 13765"/>
              <a:gd name="connsiteX1" fmla="*/ 11762 w 11844"/>
              <a:gd name="connsiteY1" fmla="*/ 0 h 13765"/>
              <a:gd name="connsiteX2" fmla="*/ 11844 w 11844"/>
              <a:gd name="connsiteY2" fmla="*/ 12617 h 13765"/>
              <a:gd name="connsiteX3" fmla="*/ 3100 w 11844"/>
              <a:gd name="connsiteY3" fmla="*/ 12718 h 13765"/>
              <a:gd name="connsiteX4" fmla="*/ 1100 w 11844"/>
              <a:gd name="connsiteY4" fmla="*/ 2718 h 13765"/>
              <a:gd name="connsiteX0" fmla="*/ 1100 w 12330"/>
              <a:gd name="connsiteY0" fmla="*/ 2819 h 13866"/>
              <a:gd name="connsiteX1" fmla="*/ 12330 w 12330"/>
              <a:gd name="connsiteY1" fmla="*/ 0 h 13866"/>
              <a:gd name="connsiteX2" fmla="*/ 11844 w 12330"/>
              <a:gd name="connsiteY2" fmla="*/ 12718 h 13866"/>
              <a:gd name="connsiteX3" fmla="*/ 3100 w 12330"/>
              <a:gd name="connsiteY3" fmla="*/ 12819 h 13866"/>
              <a:gd name="connsiteX4" fmla="*/ 1100 w 12330"/>
              <a:gd name="connsiteY4" fmla="*/ 2819 h 13866"/>
              <a:gd name="connsiteX0" fmla="*/ 1100 w 12336"/>
              <a:gd name="connsiteY0" fmla="*/ 2819 h 13820"/>
              <a:gd name="connsiteX1" fmla="*/ 12330 w 12336"/>
              <a:gd name="connsiteY1" fmla="*/ 0 h 13820"/>
              <a:gd name="connsiteX2" fmla="*/ 12317 w 12336"/>
              <a:gd name="connsiteY2" fmla="*/ 12617 h 13820"/>
              <a:gd name="connsiteX3" fmla="*/ 3100 w 12336"/>
              <a:gd name="connsiteY3" fmla="*/ 12819 h 13820"/>
              <a:gd name="connsiteX4" fmla="*/ 1100 w 12336"/>
              <a:gd name="connsiteY4" fmla="*/ 2819 h 13820"/>
              <a:gd name="connsiteX0" fmla="*/ 1100 w 12336"/>
              <a:gd name="connsiteY0" fmla="*/ 2819 h 15559"/>
              <a:gd name="connsiteX1" fmla="*/ 12330 w 12336"/>
              <a:gd name="connsiteY1" fmla="*/ 0 h 15559"/>
              <a:gd name="connsiteX2" fmla="*/ 12317 w 12336"/>
              <a:gd name="connsiteY2" fmla="*/ 12617 h 15559"/>
              <a:gd name="connsiteX3" fmla="*/ 3100 w 12336"/>
              <a:gd name="connsiteY3" fmla="*/ 12819 h 15559"/>
              <a:gd name="connsiteX4" fmla="*/ 1100 w 12336"/>
              <a:gd name="connsiteY4" fmla="*/ 2819 h 15559"/>
              <a:gd name="connsiteX0" fmla="*/ 1189 w 12425"/>
              <a:gd name="connsiteY0" fmla="*/ 2819 h 15559"/>
              <a:gd name="connsiteX1" fmla="*/ 12419 w 12425"/>
              <a:gd name="connsiteY1" fmla="*/ 0 h 15559"/>
              <a:gd name="connsiteX2" fmla="*/ 12406 w 12425"/>
              <a:gd name="connsiteY2" fmla="*/ 12617 h 15559"/>
              <a:gd name="connsiteX3" fmla="*/ 3189 w 12425"/>
              <a:gd name="connsiteY3" fmla="*/ 12819 h 15559"/>
              <a:gd name="connsiteX4" fmla="*/ 1189 w 12425"/>
              <a:gd name="connsiteY4" fmla="*/ 2819 h 15559"/>
              <a:gd name="connsiteX0" fmla="*/ 1189 w 12425"/>
              <a:gd name="connsiteY0" fmla="*/ 2819 h 15587"/>
              <a:gd name="connsiteX1" fmla="*/ 12419 w 12425"/>
              <a:gd name="connsiteY1" fmla="*/ 0 h 15587"/>
              <a:gd name="connsiteX2" fmla="*/ 12406 w 12425"/>
              <a:gd name="connsiteY2" fmla="*/ 12617 h 15587"/>
              <a:gd name="connsiteX3" fmla="*/ 3189 w 12425"/>
              <a:gd name="connsiteY3" fmla="*/ 12819 h 15587"/>
              <a:gd name="connsiteX4" fmla="*/ 1189 w 12425"/>
              <a:gd name="connsiteY4" fmla="*/ 2819 h 15587"/>
              <a:gd name="connsiteX0" fmla="*/ 1171 w 12407"/>
              <a:gd name="connsiteY0" fmla="*/ 2819 h 15587"/>
              <a:gd name="connsiteX1" fmla="*/ 12401 w 12407"/>
              <a:gd name="connsiteY1" fmla="*/ 0 h 15587"/>
              <a:gd name="connsiteX2" fmla="*/ 12388 w 12407"/>
              <a:gd name="connsiteY2" fmla="*/ 12617 h 15587"/>
              <a:gd name="connsiteX3" fmla="*/ 3171 w 12407"/>
              <a:gd name="connsiteY3" fmla="*/ 12819 h 15587"/>
              <a:gd name="connsiteX4" fmla="*/ 1171 w 12407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587"/>
              <a:gd name="connsiteX1" fmla="*/ 11409 w 11415"/>
              <a:gd name="connsiteY1" fmla="*/ 0 h 15587"/>
              <a:gd name="connsiteX2" fmla="*/ 11396 w 11415"/>
              <a:gd name="connsiteY2" fmla="*/ 12617 h 15587"/>
              <a:gd name="connsiteX3" fmla="*/ 2179 w 11415"/>
              <a:gd name="connsiteY3" fmla="*/ 12819 h 15587"/>
              <a:gd name="connsiteX4" fmla="*/ 179 w 11415"/>
              <a:gd name="connsiteY4" fmla="*/ 2819 h 15587"/>
              <a:gd name="connsiteX0" fmla="*/ 179 w 11415"/>
              <a:gd name="connsiteY0" fmla="*/ 2819 h 15266"/>
              <a:gd name="connsiteX1" fmla="*/ 11409 w 11415"/>
              <a:gd name="connsiteY1" fmla="*/ 0 h 15266"/>
              <a:gd name="connsiteX2" fmla="*/ 11396 w 11415"/>
              <a:gd name="connsiteY2" fmla="*/ 12114 h 15266"/>
              <a:gd name="connsiteX3" fmla="*/ 2179 w 11415"/>
              <a:gd name="connsiteY3" fmla="*/ 12819 h 15266"/>
              <a:gd name="connsiteX4" fmla="*/ 179 w 11415"/>
              <a:gd name="connsiteY4" fmla="*/ 2819 h 15266"/>
              <a:gd name="connsiteX0" fmla="*/ 209 w 11445"/>
              <a:gd name="connsiteY0" fmla="*/ 2819 h 14638"/>
              <a:gd name="connsiteX1" fmla="*/ 11439 w 11445"/>
              <a:gd name="connsiteY1" fmla="*/ 0 h 14638"/>
              <a:gd name="connsiteX2" fmla="*/ 11426 w 11445"/>
              <a:gd name="connsiteY2" fmla="*/ 12114 h 14638"/>
              <a:gd name="connsiteX3" fmla="*/ 2026 w 11445"/>
              <a:gd name="connsiteY3" fmla="*/ 10806 h 14638"/>
              <a:gd name="connsiteX4" fmla="*/ 209 w 11445"/>
              <a:gd name="connsiteY4" fmla="*/ 2819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638"/>
              <a:gd name="connsiteX1" fmla="*/ 11859 w 11865"/>
              <a:gd name="connsiteY1" fmla="*/ 0 h 14638"/>
              <a:gd name="connsiteX2" fmla="*/ 11846 w 11865"/>
              <a:gd name="connsiteY2" fmla="*/ 12114 h 14638"/>
              <a:gd name="connsiteX3" fmla="*/ 2446 w 11865"/>
              <a:gd name="connsiteY3" fmla="*/ 10806 h 14638"/>
              <a:gd name="connsiteX4" fmla="*/ 140 w 11865"/>
              <a:gd name="connsiteY4" fmla="*/ 504 h 14638"/>
              <a:gd name="connsiteX0" fmla="*/ 140 w 11865"/>
              <a:gd name="connsiteY0" fmla="*/ 504 h 14823"/>
              <a:gd name="connsiteX1" fmla="*/ 11859 w 11865"/>
              <a:gd name="connsiteY1" fmla="*/ 0 h 14823"/>
              <a:gd name="connsiteX2" fmla="*/ 11846 w 11865"/>
              <a:gd name="connsiteY2" fmla="*/ 12114 h 14823"/>
              <a:gd name="connsiteX3" fmla="*/ 2446 w 11865"/>
              <a:gd name="connsiteY3" fmla="*/ 10806 h 14823"/>
              <a:gd name="connsiteX4" fmla="*/ 140 w 11865"/>
              <a:gd name="connsiteY4" fmla="*/ 504 h 14823"/>
              <a:gd name="connsiteX0" fmla="*/ 140 w 11865"/>
              <a:gd name="connsiteY0" fmla="*/ 504 h 15493"/>
              <a:gd name="connsiteX1" fmla="*/ 11859 w 11865"/>
              <a:gd name="connsiteY1" fmla="*/ 0 h 15493"/>
              <a:gd name="connsiteX2" fmla="*/ 11846 w 11865"/>
              <a:gd name="connsiteY2" fmla="*/ 12114 h 15493"/>
              <a:gd name="connsiteX3" fmla="*/ 2446 w 11865"/>
              <a:gd name="connsiteY3" fmla="*/ 10806 h 15493"/>
              <a:gd name="connsiteX4" fmla="*/ 140 w 11865"/>
              <a:gd name="connsiteY4" fmla="*/ 504 h 15493"/>
              <a:gd name="connsiteX0" fmla="*/ 135 w 11860"/>
              <a:gd name="connsiteY0" fmla="*/ 504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504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135 w 11860"/>
              <a:gd name="connsiteY0" fmla="*/ 101 h 15114"/>
              <a:gd name="connsiteX1" fmla="*/ 11854 w 11860"/>
              <a:gd name="connsiteY1" fmla="*/ 0 h 15114"/>
              <a:gd name="connsiteX2" fmla="*/ 11841 w 11860"/>
              <a:gd name="connsiteY2" fmla="*/ 12114 h 15114"/>
              <a:gd name="connsiteX3" fmla="*/ 2502 w 11860"/>
              <a:gd name="connsiteY3" fmla="*/ 9296 h 15114"/>
              <a:gd name="connsiteX4" fmla="*/ 135 w 11860"/>
              <a:gd name="connsiteY4" fmla="*/ 101 h 15114"/>
              <a:gd name="connsiteX0" fmla="*/ 264 w 11989"/>
              <a:gd name="connsiteY0" fmla="*/ 101 h 15383"/>
              <a:gd name="connsiteX1" fmla="*/ 11983 w 11989"/>
              <a:gd name="connsiteY1" fmla="*/ 0 h 15383"/>
              <a:gd name="connsiteX2" fmla="*/ 11970 w 11989"/>
              <a:gd name="connsiteY2" fmla="*/ 12114 h 15383"/>
              <a:gd name="connsiteX3" fmla="*/ 1836 w 11989"/>
              <a:gd name="connsiteY3" fmla="*/ 10403 h 15383"/>
              <a:gd name="connsiteX4" fmla="*/ 264 w 11989"/>
              <a:gd name="connsiteY4" fmla="*/ 101 h 15383"/>
              <a:gd name="connsiteX0" fmla="*/ 169 w 11894"/>
              <a:gd name="connsiteY0" fmla="*/ 101 h 15383"/>
              <a:gd name="connsiteX1" fmla="*/ 11888 w 11894"/>
              <a:gd name="connsiteY1" fmla="*/ 0 h 15383"/>
              <a:gd name="connsiteX2" fmla="*/ 11875 w 11894"/>
              <a:gd name="connsiteY2" fmla="*/ 12114 h 15383"/>
              <a:gd name="connsiteX3" fmla="*/ 1741 w 11894"/>
              <a:gd name="connsiteY3" fmla="*/ 10403 h 15383"/>
              <a:gd name="connsiteX4" fmla="*/ 169 w 11894"/>
              <a:gd name="connsiteY4" fmla="*/ 101 h 15383"/>
              <a:gd name="connsiteX0" fmla="*/ 169 w 11894"/>
              <a:gd name="connsiteY0" fmla="*/ 101 h 15499"/>
              <a:gd name="connsiteX1" fmla="*/ 11888 w 11894"/>
              <a:gd name="connsiteY1" fmla="*/ 0 h 15499"/>
              <a:gd name="connsiteX2" fmla="*/ 11875 w 11894"/>
              <a:gd name="connsiteY2" fmla="*/ 12114 h 15499"/>
              <a:gd name="connsiteX3" fmla="*/ 1741 w 11894"/>
              <a:gd name="connsiteY3" fmla="*/ 10403 h 15499"/>
              <a:gd name="connsiteX4" fmla="*/ 169 w 11894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64 w 11989"/>
              <a:gd name="connsiteY0" fmla="*/ 101 h 15499"/>
              <a:gd name="connsiteX1" fmla="*/ 11983 w 11989"/>
              <a:gd name="connsiteY1" fmla="*/ 0 h 15499"/>
              <a:gd name="connsiteX2" fmla="*/ 11970 w 11989"/>
              <a:gd name="connsiteY2" fmla="*/ 12114 h 15499"/>
              <a:gd name="connsiteX3" fmla="*/ 1836 w 11989"/>
              <a:gd name="connsiteY3" fmla="*/ 10403 h 15499"/>
              <a:gd name="connsiteX4" fmla="*/ 264 w 11989"/>
              <a:gd name="connsiteY4" fmla="*/ 101 h 15499"/>
              <a:gd name="connsiteX0" fmla="*/ 250 w 11975"/>
              <a:gd name="connsiteY0" fmla="*/ 101 h 15288"/>
              <a:gd name="connsiteX1" fmla="*/ 11969 w 11975"/>
              <a:gd name="connsiteY1" fmla="*/ 0 h 15288"/>
              <a:gd name="connsiteX2" fmla="*/ 11956 w 11975"/>
              <a:gd name="connsiteY2" fmla="*/ 12114 h 15288"/>
              <a:gd name="connsiteX3" fmla="*/ 1883 w 11975"/>
              <a:gd name="connsiteY3" fmla="*/ 9598 h 15288"/>
              <a:gd name="connsiteX4" fmla="*/ 250 w 11975"/>
              <a:gd name="connsiteY4" fmla="*/ 101 h 15288"/>
              <a:gd name="connsiteX0" fmla="*/ 250 w 11975"/>
              <a:gd name="connsiteY0" fmla="*/ 101 h 15537"/>
              <a:gd name="connsiteX1" fmla="*/ 11969 w 11975"/>
              <a:gd name="connsiteY1" fmla="*/ 0 h 15537"/>
              <a:gd name="connsiteX2" fmla="*/ 11956 w 11975"/>
              <a:gd name="connsiteY2" fmla="*/ 12114 h 15537"/>
              <a:gd name="connsiteX3" fmla="*/ 1883 w 11975"/>
              <a:gd name="connsiteY3" fmla="*/ 9598 h 15537"/>
              <a:gd name="connsiteX4" fmla="*/ 250 w 11975"/>
              <a:gd name="connsiteY4" fmla="*/ 101 h 15537"/>
              <a:gd name="connsiteX0" fmla="*/ 250 w 11975"/>
              <a:gd name="connsiteY0" fmla="*/ 101 h 14629"/>
              <a:gd name="connsiteX1" fmla="*/ 11969 w 11975"/>
              <a:gd name="connsiteY1" fmla="*/ 0 h 14629"/>
              <a:gd name="connsiteX2" fmla="*/ 11956 w 11975"/>
              <a:gd name="connsiteY2" fmla="*/ 10805 h 14629"/>
              <a:gd name="connsiteX3" fmla="*/ 1883 w 11975"/>
              <a:gd name="connsiteY3" fmla="*/ 9598 h 14629"/>
              <a:gd name="connsiteX4" fmla="*/ 250 w 11975"/>
              <a:gd name="connsiteY4" fmla="*/ 101 h 14629"/>
              <a:gd name="connsiteX0" fmla="*/ 250 w 11975"/>
              <a:gd name="connsiteY0" fmla="*/ 101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101 h 15377"/>
              <a:gd name="connsiteX0" fmla="*/ 250 w 11975"/>
              <a:gd name="connsiteY0" fmla="*/ 2014 h 15377"/>
              <a:gd name="connsiteX1" fmla="*/ 11969 w 11975"/>
              <a:gd name="connsiteY1" fmla="*/ 0 h 15377"/>
              <a:gd name="connsiteX2" fmla="*/ 11956 w 11975"/>
              <a:gd name="connsiteY2" fmla="*/ 10805 h 15377"/>
              <a:gd name="connsiteX3" fmla="*/ 1883 w 11975"/>
              <a:gd name="connsiteY3" fmla="*/ 9598 h 15377"/>
              <a:gd name="connsiteX4" fmla="*/ 250 w 11975"/>
              <a:gd name="connsiteY4" fmla="*/ 2014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3323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3323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35 w 12021"/>
              <a:gd name="connsiteY0" fmla="*/ 4229 h 15377"/>
              <a:gd name="connsiteX1" fmla="*/ 12015 w 12021"/>
              <a:gd name="connsiteY1" fmla="*/ 0 h 15377"/>
              <a:gd name="connsiteX2" fmla="*/ 12002 w 12021"/>
              <a:gd name="connsiteY2" fmla="*/ 10805 h 15377"/>
              <a:gd name="connsiteX3" fmla="*/ 1929 w 12021"/>
              <a:gd name="connsiteY3" fmla="*/ 9598 h 15377"/>
              <a:gd name="connsiteX4" fmla="*/ 235 w 12021"/>
              <a:gd name="connsiteY4" fmla="*/ 4229 h 15377"/>
              <a:gd name="connsiteX0" fmla="*/ 273 w 12059"/>
              <a:gd name="connsiteY0" fmla="*/ 4229 h 15377"/>
              <a:gd name="connsiteX1" fmla="*/ 12053 w 12059"/>
              <a:gd name="connsiteY1" fmla="*/ 0 h 15377"/>
              <a:gd name="connsiteX2" fmla="*/ 12040 w 12059"/>
              <a:gd name="connsiteY2" fmla="*/ 10805 h 15377"/>
              <a:gd name="connsiteX3" fmla="*/ 1967 w 12059"/>
              <a:gd name="connsiteY3" fmla="*/ 9598 h 15377"/>
              <a:gd name="connsiteX4" fmla="*/ 273 w 12059"/>
              <a:gd name="connsiteY4" fmla="*/ 4229 h 15377"/>
              <a:gd name="connsiteX0" fmla="*/ 244 w 12030"/>
              <a:gd name="connsiteY0" fmla="*/ 4229 h 15722"/>
              <a:gd name="connsiteX1" fmla="*/ 12024 w 12030"/>
              <a:gd name="connsiteY1" fmla="*/ 0 h 15722"/>
              <a:gd name="connsiteX2" fmla="*/ 12011 w 12030"/>
              <a:gd name="connsiteY2" fmla="*/ 10805 h 15722"/>
              <a:gd name="connsiteX3" fmla="*/ 2060 w 12030"/>
              <a:gd name="connsiteY3" fmla="*/ 10605 h 15722"/>
              <a:gd name="connsiteX4" fmla="*/ 244 w 12030"/>
              <a:gd name="connsiteY4" fmla="*/ 4229 h 15722"/>
              <a:gd name="connsiteX0" fmla="*/ 244 w 12030"/>
              <a:gd name="connsiteY0" fmla="*/ 4229 h 15140"/>
              <a:gd name="connsiteX1" fmla="*/ 12024 w 12030"/>
              <a:gd name="connsiteY1" fmla="*/ 0 h 15140"/>
              <a:gd name="connsiteX2" fmla="*/ 12011 w 12030"/>
              <a:gd name="connsiteY2" fmla="*/ 10805 h 15140"/>
              <a:gd name="connsiteX3" fmla="*/ 2060 w 12030"/>
              <a:gd name="connsiteY3" fmla="*/ 10605 h 15140"/>
              <a:gd name="connsiteX4" fmla="*/ 244 w 12030"/>
              <a:gd name="connsiteY4" fmla="*/ 4229 h 15140"/>
              <a:gd name="connsiteX0" fmla="*/ 244 w 12030"/>
              <a:gd name="connsiteY0" fmla="*/ 4229 h 12766"/>
              <a:gd name="connsiteX1" fmla="*/ 12024 w 12030"/>
              <a:gd name="connsiteY1" fmla="*/ 0 h 12766"/>
              <a:gd name="connsiteX2" fmla="*/ 12011 w 12030"/>
              <a:gd name="connsiteY2" fmla="*/ 10805 h 12766"/>
              <a:gd name="connsiteX3" fmla="*/ 2060 w 12030"/>
              <a:gd name="connsiteY3" fmla="*/ 10605 h 12766"/>
              <a:gd name="connsiteX4" fmla="*/ 244 w 12030"/>
              <a:gd name="connsiteY4" fmla="*/ 4229 h 12766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007"/>
              <a:gd name="connsiteX1" fmla="*/ 12024 w 12030"/>
              <a:gd name="connsiteY1" fmla="*/ 0 h 15007"/>
              <a:gd name="connsiteX2" fmla="*/ 12011 w 12030"/>
              <a:gd name="connsiteY2" fmla="*/ 10805 h 15007"/>
              <a:gd name="connsiteX3" fmla="*/ 2060 w 12030"/>
              <a:gd name="connsiteY3" fmla="*/ 10605 h 15007"/>
              <a:gd name="connsiteX4" fmla="*/ 244 w 12030"/>
              <a:gd name="connsiteY4" fmla="*/ 4229 h 15007"/>
              <a:gd name="connsiteX0" fmla="*/ 244 w 12030"/>
              <a:gd name="connsiteY0" fmla="*/ 4229 h 15275"/>
              <a:gd name="connsiteX1" fmla="*/ 12024 w 12030"/>
              <a:gd name="connsiteY1" fmla="*/ 0 h 15275"/>
              <a:gd name="connsiteX2" fmla="*/ 12011 w 12030"/>
              <a:gd name="connsiteY2" fmla="*/ 10805 h 15275"/>
              <a:gd name="connsiteX3" fmla="*/ 2060 w 12030"/>
              <a:gd name="connsiteY3" fmla="*/ 10605 h 15275"/>
              <a:gd name="connsiteX4" fmla="*/ 244 w 12030"/>
              <a:gd name="connsiteY4" fmla="*/ 4229 h 15275"/>
              <a:gd name="connsiteX0" fmla="*/ 211 w 11997"/>
              <a:gd name="connsiteY0" fmla="*/ 4229 h 15275"/>
              <a:gd name="connsiteX1" fmla="*/ 11991 w 11997"/>
              <a:gd name="connsiteY1" fmla="*/ 0 h 15275"/>
              <a:gd name="connsiteX2" fmla="*/ 11978 w 11997"/>
              <a:gd name="connsiteY2" fmla="*/ 10805 h 15275"/>
              <a:gd name="connsiteX3" fmla="*/ 2027 w 11997"/>
              <a:gd name="connsiteY3" fmla="*/ 10605 h 15275"/>
              <a:gd name="connsiteX4" fmla="*/ 211 w 11997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4229 h 15275"/>
              <a:gd name="connsiteX1" fmla="*/ 11780 w 11786"/>
              <a:gd name="connsiteY1" fmla="*/ 0 h 15275"/>
              <a:gd name="connsiteX2" fmla="*/ 11767 w 11786"/>
              <a:gd name="connsiteY2" fmla="*/ 10805 h 15275"/>
              <a:gd name="connsiteX3" fmla="*/ 1816 w 11786"/>
              <a:gd name="connsiteY3" fmla="*/ 10605 h 15275"/>
              <a:gd name="connsiteX4" fmla="*/ 0 w 11786"/>
              <a:gd name="connsiteY4" fmla="*/ 4229 h 15275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2960"/>
              <a:gd name="connsiteX1" fmla="*/ 11780 w 11786"/>
              <a:gd name="connsiteY1" fmla="*/ 0 h 12960"/>
              <a:gd name="connsiteX2" fmla="*/ 11767 w 11786"/>
              <a:gd name="connsiteY2" fmla="*/ 8490 h 12960"/>
              <a:gd name="connsiteX3" fmla="*/ 1816 w 11786"/>
              <a:gd name="connsiteY3" fmla="*/ 8290 h 12960"/>
              <a:gd name="connsiteX4" fmla="*/ 0 w 11786"/>
              <a:gd name="connsiteY4" fmla="*/ 1914 h 12960"/>
              <a:gd name="connsiteX0" fmla="*/ 0 w 11786"/>
              <a:gd name="connsiteY0" fmla="*/ 1914 h 13656"/>
              <a:gd name="connsiteX1" fmla="*/ 11780 w 11786"/>
              <a:gd name="connsiteY1" fmla="*/ 0 h 13656"/>
              <a:gd name="connsiteX2" fmla="*/ 11767 w 11786"/>
              <a:gd name="connsiteY2" fmla="*/ 8490 h 13656"/>
              <a:gd name="connsiteX3" fmla="*/ 1816 w 11786"/>
              <a:gd name="connsiteY3" fmla="*/ 8290 h 13656"/>
              <a:gd name="connsiteX4" fmla="*/ 0 w 11786"/>
              <a:gd name="connsiteY4" fmla="*/ 1914 h 13656"/>
              <a:gd name="connsiteX0" fmla="*/ 0 w 11786"/>
              <a:gd name="connsiteY0" fmla="*/ 1914 h 13403"/>
              <a:gd name="connsiteX1" fmla="*/ 11780 w 11786"/>
              <a:gd name="connsiteY1" fmla="*/ 0 h 13403"/>
              <a:gd name="connsiteX2" fmla="*/ 11767 w 11786"/>
              <a:gd name="connsiteY2" fmla="*/ 8490 h 13403"/>
              <a:gd name="connsiteX3" fmla="*/ 1816 w 11786"/>
              <a:gd name="connsiteY3" fmla="*/ 8290 h 13403"/>
              <a:gd name="connsiteX4" fmla="*/ 0 w 11786"/>
              <a:gd name="connsiteY4" fmla="*/ 1914 h 13403"/>
              <a:gd name="connsiteX0" fmla="*/ 0 w 11786"/>
              <a:gd name="connsiteY0" fmla="*/ 1914 h 12943"/>
              <a:gd name="connsiteX1" fmla="*/ 11780 w 11786"/>
              <a:gd name="connsiteY1" fmla="*/ 0 h 12943"/>
              <a:gd name="connsiteX2" fmla="*/ 11767 w 11786"/>
              <a:gd name="connsiteY2" fmla="*/ 8490 h 12943"/>
              <a:gd name="connsiteX3" fmla="*/ 1694 w 11786"/>
              <a:gd name="connsiteY3" fmla="*/ 6981 h 12943"/>
              <a:gd name="connsiteX4" fmla="*/ 0 w 11786"/>
              <a:gd name="connsiteY4" fmla="*/ 1914 h 12943"/>
              <a:gd name="connsiteX0" fmla="*/ 0 w 11786"/>
              <a:gd name="connsiteY0" fmla="*/ 1914 h 12152"/>
              <a:gd name="connsiteX1" fmla="*/ 11780 w 11786"/>
              <a:gd name="connsiteY1" fmla="*/ 0 h 12152"/>
              <a:gd name="connsiteX2" fmla="*/ 11767 w 11786"/>
              <a:gd name="connsiteY2" fmla="*/ 8490 h 12152"/>
              <a:gd name="connsiteX3" fmla="*/ 1694 w 11786"/>
              <a:gd name="connsiteY3" fmla="*/ 6981 h 12152"/>
              <a:gd name="connsiteX4" fmla="*/ 0 w 11786"/>
              <a:gd name="connsiteY4" fmla="*/ 1914 h 12152"/>
              <a:gd name="connsiteX0" fmla="*/ 0 w 11786"/>
              <a:gd name="connsiteY0" fmla="*/ 1914 h 10013"/>
              <a:gd name="connsiteX1" fmla="*/ 11780 w 11786"/>
              <a:gd name="connsiteY1" fmla="*/ 0 h 10013"/>
              <a:gd name="connsiteX2" fmla="*/ 11767 w 11786"/>
              <a:gd name="connsiteY2" fmla="*/ 8490 h 10013"/>
              <a:gd name="connsiteX3" fmla="*/ 1694 w 11786"/>
              <a:gd name="connsiteY3" fmla="*/ 6981 h 10013"/>
              <a:gd name="connsiteX4" fmla="*/ 0 w 11786"/>
              <a:gd name="connsiteY4" fmla="*/ 1914 h 10013"/>
              <a:gd name="connsiteX0" fmla="*/ 0 w 11786"/>
              <a:gd name="connsiteY0" fmla="*/ 1914 h 10291"/>
              <a:gd name="connsiteX1" fmla="*/ 11780 w 11786"/>
              <a:gd name="connsiteY1" fmla="*/ 0 h 10291"/>
              <a:gd name="connsiteX2" fmla="*/ 11767 w 11786"/>
              <a:gd name="connsiteY2" fmla="*/ 8490 h 10291"/>
              <a:gd name="connsiteX3" fmla="*/ 1449 w 11786"/>
              <a:gd name="connsiteY3" fmla="*/ 8088 h 10291"/>
              <a:gd name="connsiteX4" fmla="*/ 0 w 11786"/>
              <a:gd name="connsiteY4" fmla="*/ 1914 h 10291"/>
              <a:gd name="connsiteX0" fmla="*/ 0 w 11786"/>
              <a:gd name="connsiteY0" fmla="*/ 1914 h 10563"/>
              <a:gd name="connsiteX1" fmla="*/ 11780 w 11786"/>
              <a:gd name="connsiteY1" fmla="*/ 0 h 10563"/>
              <a:gd name="connsiteX2" fmla="*/ 11767 w 11786"/>
              <a:gd name="connsiteY2" fmla="*/ 8490 h 10563"/>
              <a:gd name="connsiteX3" fmla="*/ 1449 w 11786"/>
              <a:gd name="connsiteY3" fmla="*/ 8088 h 10563"/>
              <a:gd name="connsiteX4" fmla="*/ 0 w 11786"/>
              <a:gd name="connsiteY4" fmla="*/ 1914 h 10563"/>
              <a:gd name="connsiteX0" fmla="*/ 0 w 11786"/>
              <a:gd name="connsiteY0" fmla="*/ 1914 h 9852"/>
              <a:gd name="connsiteX1" fmla="*/ 11780 w 11786"/>
              <a:gd name="connsiteY1" fmla="*/ 0 h 9852"/>
              <a:gd name="connsiteX2" fmla="*/ 11767 w 11786"/>
              <a:gd name="connsiteY2" fmla="*/ 7886 h 9852"/>
              <a:gd name="connsiteX3" fmla="*/ 1449 w 11786"/>
              <a:gd name="connsiteY3" fmla="*/ 8088 h 9852"/>
              <a:gd name="connsiteX4" fmla="*/ 0 w 11786"/>
              <a:gd name="connsiteY4" fmla="*/ 1914 h 9852"/>
              <a:gd name="connsiteX0" fmla="*/ 0 w 10000"/>
              <a:gd name="connsiteY0" fmla="*/ 1943 h 10804"/>
              <a:gd name="connsiteX1" fmla="*/ 9995 w 10000"/>
              <a:gd name="connsiteY1" fmla="*/ 0 h 10804"/>
              <a:gd name="connsiteX2" fmla="*/ 9984 w 10000"/>
              <a:gd name="connsiteY2" fmla="*/ 8004 h 10804"/>
              <a:gd name="connsiteX3" fmla="*/ 1229 w 10000"/>
              <a:gd name="connsiteY3" fmla="*/ 8210 h 10804"/>
              <a:gd name="connsiteX4" fmla="*/ 0 w 10000"/>
              <a:gd name="connsiteY4" fmla="*/ 1943 h 10804"/>
              <a:gd name="connsiteX0" fmla="*/ 0 w 10000"/>
              <a:gd name="connsiteY0" fmla="*/ 1943 h 11029"/>
              <a:gd name="connsiteX1" fmla="*/ 9995 w 10000"/>
              <a:gd name="connsiteY1" fmla="*/ 0 h 11029"/>
              <a:gd name="connsiteX2" fmla="*/ 9984 w 10000"/>
              <a:gd name="connsiteY2" fmla="*/ 8004 h 11029"/>
              <a:gd name="connsiteX3" fmla="*/ 1229 w 10000"/>
              <a:gd name="connsiteY3" fmla="*/ 8210 h 11029"/>
              <a:gd name="connsiteX4" fmla="*/ 0 w 10000"/>
              <a:gd name="connsiteY4" fmla="*/ 1943 h 1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29">
                <a:moveTo>
                  <a:pt x="0" y="1943"/>
                </a:moveTo>
                <a:cubicBezTo>
                  <a:pt x="3279" y="1841"/>
                  <a:pt x="6565" y="2861"/>
                  <a:pt x="9995" y="0"/>
                </a:cubicBezTo>
                <a:cubicBezTo>
                  <a:pt x="10018" y="4269"/>
                  <a:pt x="9961" y="3735"/>
                  <a:pt x="9984" y="8004"/>
                </a:cubicBezTo>
                <a:cubicBezTo>
                  <a:pt x="7112" y="13623"/>
                  <a:pt x="2322" y="10036"/>
                  <a:pt x="1229" y="8210"/>
                </a:cubicBezTo>
                <a:cubicBezTo>
                  <a:pt x="136" y="6384"/>
                  <a:pt x="950" y="5428"/>
                  <a:pt x="0" y="1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="" xmlns:a16="http://schemas.microsoft.com/office/drawing/2014/main" id="{C122C2BD-32F9-4B1B-9788-35EC4BDFC9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9" y="552878"/>
            <a:ext cx="1509989" cy="518451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="" xmlns:a16="http://schemas.microsoft.com/office/drawing/2014/main" id="{C434C4B5-A294-442A-B4B6-781ECDD6A43A}"/>
              </a:ext>
            </a:extLst>
          </p:cNvPr>
          <p:cNvSpPr/>
          <p:nvPr/>
        </p:nvSpPr>
        <p:spPr>
          <a:xfrm>
            <a:off x="-13291" y="6496493"/>
            <a:ext cx="12218593" cy="3615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www.irojgar.com | irojgarmail@gmail.com | +91 77790 10101| +91 </a:t>
            </a:r>
            <a:r>
              <a:rPr lang="en-US" dirty="0" smtClean="0">
                <a:solidFill>
                  <a:prstClr val="white"/>
                </a:solidFill>
              </a:rPr>
              <a:t>90816 28628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37" name="Rectangle 1"/>
          <p:cNvSpPr/>
          <p:nvPr/>
        </p:nvSpPr>
        <p:spPr>
          <a:xfrm>
            <a:off x="13303" y="1437713"/>
            <a:ext cx="1390494" cy="5058780"/>
          </a:xfrm>
          <a:custGeom>
            <a:avLst/>
            <a:gdLst>
              <a:gd name="connsiteX0" fmla="*/ 0 w 1364737"/>
              <a:gd name="connsiteY0" fmla="*/ 0 h 5058780"/>
              <a:gd name="connsiteX1" fmla="*/ 1364737 w 1364737"/>
              <a:gd name="connsiteY1" fmla="*/ 0 h 5058780"/>
              <a:gd name="connsiteX2" fmla="*/ 1364737 w 1364737"/>
              <a:gd name="connsiteY2" fmla="*/ 5058780 h 5058780"/>
              <a:gd name="connsiteX3" fmla="*/ 0 w 1364737"/>
              <a:gd name="connsiteY3" fmla="*/ 5058780 h 5058780"/>
              <a:gd name="connsiteX4" fmla="*/ 0 w 1364737"/>
              <a:gd name="connsiteY4" fmla="*/ 0 h 5058780"/>
              <a:gd name="connsiteX0" fmla="*/ 0 w 1390494"/>
              <a:gd name="connsiteY0" fmla="*/ 0 h 5058780"/>
              <a:gd name="connsiteX1" fmla="*/ 1364737 w 1390494"/>
              <a:gd name="connsiteY1" fmla="*/ 0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  <a:gd name="connsiteX0" fmla="*/ 0 w 1390494"/>
              <a:gd name="connsiteY0" fmla="*/ 0 h 5058780"/>
              <a:gd name="connsiteX1" fmla="*/ 1377615 w 1390494"/>
              <a:gd name="connsiteY1" fmla="*/ 940157 h 5058780"/>
              <a:gd name="connsiteX2" fmla="*/ 1390494 w 1390494"/>
              <a:gd name="connsiteY2" fmla="*/ 3835287 h 5058780"/>
              <a:gd name="connsiteX3" fmla="*/ 0 w 1390494"/>
              <a:gd name="connsiteY3" fmla="*/ 5058780 h 5058780"/>
              <a:gd name="connsiteX4" fmla="*/ 0 w 1390494"/>
              <a:gd name="connsiteY4" fmla="*/ 0 h 505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0494" h="5058780">
                <a:moveTo>
                  <a:pt x="0" y="0"/>
                </a:moveTo>
                <a:cubicBezTo>
                  <a:pt x="459205" y="313386"/>
                  <a:pt x="738106" y="794196"/>
                  <a:pt x="1377615" y="940157"/>
                </a:cubicBezTo>
                <a:lnTo>
                  <a:pt x="1390494" y="3835287"/>
                </a:lnTo>
                <a:cubicBezTo>
                  <a:pt x="798207" y="4101450"/>
                  <a:pt x="463498" y="4650949"/>
                  <a:pt x="0" y="50587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black"/>
                </a:solidFill>
              </a:rPr>
              <a:t>Coaching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Placement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Immigration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Co-Working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38" name="Flowchart: Delay 37">
            <a:extLst>
              <a:ext uri="{FF2B5EF4-FFF2-40B4-BE49-F238E27FC236}">
                <a16:creationId xmlns="" xmlns:a16="http://schemas.microsoft.com/office/drawing/2014/main" id="{EFFD0DF3-F639-4742-A2E2-8B904FB253FD}"/>
              </a:ext>
            </a:extLst>
          </p:cNvPr>
          <p:cNvSpPr/>
          <p:nvPr/>
        </p:nvSpPr>
        <p:spPr>
          <a:xfrm>
            <a:off x="-13293" y="12233"/>
            <a:ext cx="1509823" cy="1425480"/>
          </a:xfrm>
          <a:prstGeom prst="flowChartDela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="" xmlns:a16="http://schemas.microsoft.com/office/drawing/2014/main" id="{FFB26AEA-3F6E-43D7-83CB-56E6886551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4" y="132353"/>
            <a:ext cx="1082711" cy="1138424"/>
          </a:xfrm>
          <a:prstGeom prst="rect">
            <a:avLst/>
          </a:prstGeom>
        </p:spPr>
      </p:pic>
      <p:cxnSp>
        <p:nvCxnSpPr>
          <p:cNvPr id="40" name="Straight Connector 39">
            <a:extLst>
              <a:ext uri="{FF2B5EF4-FFF2-40B4-BE49-F238E27FC236}">
                <a16:creationId xmlns="" xmlns:a16="http://schemas.microsoft.com/office/drawing/2014/main" id="{91472109-0475-4034-AAFA-473EB0EE382C}"/>
              </a:ext>
            </a:extLst>
          </p:cNvPr>
          <p:cNvCxnSpPr>
            <a:cxnSpLocks/>
          </p:cNvCxnSpPr>
          <p:nvPr/>
        </p:nvCxnSpPr>
        <p:spPr>
          <a:xfrm>
            <a:off x="130581" y="4498516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="" xmlns:a16="http://schemas.microsoft.com/office/drawing/2014/main" id="{C66C34EB-8580-446F-831B-DF8728325AC2}"/>
              </a:ext>
            </a:extLst>
          </p:cNvPr>
          <p:cNvCxnSpPr>
            <a:cxnSpLocks/>
          </p:cNvCxnSpPr>
          <p:nvPr/>
        </p:nvCxnSpPr>
        <p:spPr>
          <a:xfrm>
            <a:off x="115023" y="3967103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="" xmlns:a16="http://schemas.microsoft.com/office/drawing/2014/main" id="{13256E47-DF05-4210-AD3F-6EF7999AEBD7}"/>
              </a:ext>
            </a:extLst>
          </p:cNvPr>
          <p:cNvCxnSpPr>
            <a:cxnSpLocks/>
          </p:cNvCxnSpPr>
          <p:nvPr/>
        </p:nvCxnSpPr>
        <p:spPr>
          <a:xfrm>
            <a:off x="115024" y="3436147"/>
            <a:ext cx="86123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395355"/>
      </p:ext>
    </p:extLst>
  </p:cSld>
  <p:clrMapOvr>
    <a:masterClrMapping/>
  </p:clrMapOvr>
  <p:transition spd="med" advTm="7000">
    <p:pull dir="rd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1104</TotalTime>
  <Words>1585</Words>
  <Application>Microsoft Office PowerPoint</Application>
  <PresentationFormat>Widescreen</PresentationFormat>
  <Paragraphs>579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Adobe Gothic Std B</vt:lpstr>
      <vt:lpstr>Aileron Heavy</vt:lpstr>
      <vt:lpstr>Arial</vt:lpstr>
      <vt:lpstr>Calibri</vt:lpstr>
      <vt:lpstr>Calibri Light</vt:lpstr>
      <vt:lpstr>Cambria</vt:lpstr>
      <vt:lpstr>Shruti</vt:lpstr>
      <vt:lpstr>Wingdings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Ankita Shroff</dc:creator>
  <cp:lastModifiedBy>Admin</cp:lastModifiedBy>
  <cp:revision>200</cp:revision>
  <dcterms:created xsi:type="dcterms:W3CDTF">2022-04-15T14:27:15Z</dcterms:created>
  <dcterms:modified xsi:type="dcterms:W3CDTF">2023-01-20T09:57:07Z</dcterms:modified>
</cp:coreProperties>
</file>